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2" r:id="rId2"/>
    <p:sldId id="263" r:id="rId3"/>
    <p:sldId id="278" r:id="rId4"/>
    <p:sldId id="341" r:id="rId5"/>
    <p:sldId id="342" r:id="rId6"/>
    <p:sldId id="343" r:id="rId7"/>
    <p:sldId id="344" r:id="rId8"/>
    <p:sldId id="264" r:id="rId9"/>
    <p:sldId id="309" r:id="rId10"/>
    <p:sldId id="310" r:id="rId11"/>
    <p:sldId id="311" r:id="rId12"/>
    <p:sldId id="312" r:id="rId13"/>
    <p:sldId id="314" r:id="rId14"/>
    <p:sldId id="315" r:id="rId15"/>
    <p:sldId id="316" r:id="rId16"/>
    <p:sldId id="317" r:id="rId17"/>
    <p:sldId id="326" r:id="rId18"/>
    <p:sldId id="318" r:id="rId19"/>
    <p:sldId id="313" r:id="rId20"/>
    <p:sldId id="321" r:id="rId21"/>
    <p:sldId id="301" r:id="rId22"/>
    <p:sldId id="320" r:id="rId23"/>
    <p:sldId id="323" r:id="rId24"/>
    <p:sldId id="324" r:id="rId25"/>
    <p:sldId id="325" r:id="rId26"/>
    <p:sldId id="322" r:id="rId27"/>
    <p:sldId id="271" r:id="rId28"/>
    <p:sldId id="328" r:id="rId29"/>
    <p:sldId id="327" r:id="rId30"/>
    <p:sldId id="319" r:id="rId31"/>
    <p:sldId id="329" r:id="rId32"/>
    <p:sldId id="330" r:id="rId33"/>
    <p:sldId id="331" r:id="rId34"/>
    <p:sldId id="332" r:id="rId35"/>
    <p:sldId id="333" r:id="rId36"/>
    <p:sldId id="334" r:id="rId37"/>
    <p:sldId id="285" r:id="rId38"/>
    <p:sldId id="335" r:id="rId39"/>
    <p:sldId id="336" r:id="rId40"/>
    <p:sldId id="337" r:id="rId41"/>
    <p:sldId id="338" r:id="rId42"/>
    <p:sldId id="339" r:id="rId43"/>
    <p:sldId id="34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ku Raja Irfan Radarma" initials="TRIR" lastIdx="1" clrIdx="0">
    <p:extLst>
      <p:ext uri="{19B8F6BF-5375-455C-9EA6-DF929625EA0E}">
        <p15:presenceInfo xmlns:p15="http://schemas.microsoft.com/office/powerpoint/2012/main" userId="S::teuku.radarma@kemenkeu.go.id::cf428174-95ba-4576-8554-3a3b8ffa52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E864646-A7C8-4500-8B43-C38DD58412E7}"/>
    <pc:docChg chg="undo custSel addSld delSld modSld">
      <pc:chgData name="Teuku Raja Irfan Radarma" userId="cf428174-95ba-4576-8554-3a3b8ffa52b7" providerId="ADAL" clId="{EE864646-A7C8-4500-8B43-C38DD58412E7}" dt="2024-06-23T13:46:42.890" v="1148" actId="1076"/>
      <pc:docMkLst>
        <pc:docMk/>
      </pc:docMkLst>
      <pc:sldChg chg="modSp mod">
        <pc:chgData name="Teuku Raja Irfan Radarma" userId="cf428174-95ba-4576-8554-3a3b8ffa52b7" providerId="ADAL" clId="{EE864646-A7C8-4500-8B43-C38DD58412E7}" dt="2024-06-23T10:55:55.512" v="2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E864646-A7C8-4500-8B43-C38DD58412E7}" dt="2024-06-23T10:55:55.512" v="27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E864646-A7C8-4500-8B43-C38DD58412E7}" dt="2024-06-23T10:55:48.076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del">
        <pc:chgData name="Teuku Raja Irfan Radarma" userId="cf428174-95ba-4576-8554-3a3b8ffa52b7" providerId="ADAL" clId="{EE864646-A7C8-4500-8B43-C38DD58412E7}" dt="2024-06-23T13:44:39.330" v="1025" actId="47"/>
        <pc:sldMkLst>
          <pc:docMk/>
          <pc:sldMk cId="3675863148" sldId="268"/>
        </pc:sldMkLst>
      </pc:sldChg>
      <pc:sldChg chg="addSp modSp mod">
        <pc:chgData name="Teuku Raja Irfan Radarma" userId="cf428174-95ba-4576-8554-3a3b8ffa52b7" providerId="ADAL" clId="{EE864646-A7C8-4500-8B43-C38DD58412E7}" dt="2024-06-23T11:00:08.371" v="59" actId="1076"/>
        <pc:sldMkLst>
          <pc:docMk/>
          <pc:sldMk cId="2140043544" sldId="309"/>
        </pc:sldMkLst>
        <pc:spChg chg="add mod">
          <ac:chgData name="Teuku Raja Irfan Radarma" userId="cf428174-95ba-4576-8554-3a3b8ffa52b7" providerId="ADAL" clId="{EE864646-A7C8-4500-8B43-C38DD58412E7}" dt="2024-06-23T11:00:03.122" v="57" actId="1076"/>
          <ac:spMkLst>
            <pc:docMk/>
            <pc:sldMk cId="2140043544" sldId="309"/>
            <ac:spMk id="5" creationId="{801DFCEA-395E-4D61-88E4-CE09269E64E0}"/>
          </ac:spMkLst>
        </pc:spChg>
        <pc:spChg chg="add mod">
          <ac:chgData name="Teuku Raja Irfan Radarma" userId="cf428174-95ba-4576-8554-3a3b8ffa52b7" providerId="ADAL" clId="{EE864646-A7C8-4500-8B43-C38DD58412E7}" dt="2024-06-23T11:00:08.371" v="59" actId="1076"/>
          <ac:spMkLst>
            <pc:docMk/>
            <pc:sldMk cId="2140043544" sldId="309"/>
            <ac:spMk id="19" creationId="{F1633E04-CC81-4141-9BF0-1706EA5F2E7D}"/>
          </ac:spMkLst>
        </pc:spChg>
        <pc:spChg chg="mod">
          <ac:chgData name="Teuku Raja Irfan Radarma" userId="cf428174-95ba-4576-8554-3a3b8ffa52b7" providerId="ADAL" clId="{EE864646-A7C8-4500-8B43-C38DD58412E7}" dt="2024-06-23T10:59:54.410" v="55" actId="207"/>
          <ac:spMkLst>
            <pc:docMk/>
            <pc:sldMk cId="2140043544" sldId="309"/>
            <ac:spMk id="21" creationId="{D1E5A996-1405-423C-865A-4BB38305FAF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09:47.053" v="191" actId="20577"/>
        <pc:sldMkLst>
          <pc:docMk/>
          <pc:sldMk cId="148857536" sldId="340"/>
        </pc:sldMkLst>
        <pc:spChg chg="mod">
          <ac:chgData name="Teuku Raja Irfan Radarma" userId="cf428174-95ba-4576-8554-3a3b8ffa52b7" providerId="ADAL" clId="{EE864646-A7C8-4500-8B43-C38DD58412E7}" dt="2024-06-23T13:06:37.770" v="81" actId="20577"/>
          <ac:spMkLst>
            <pc:docMk/>
            <pc:sldMk cId="148857536" sldId="340"/>
            <ac:spMk id="2" creationId="{15C1E13F-4C61-4F51-BEE6-3442B9A3BB4C}"/>
          </ac:spMkLst>
        </pc:spChg>
        <pc:spChg chg="mod">
          <ac:chgData name="Teuku Raja Irfan Radarma" userId="cf428174-95ba-4576-8554-3a3b8ffa52b7" providerId="ADAL" clId="{EE864646-A7C8-4500-8B43-C38DD58412E7}" dt="2024-06-23T13:09:47.053" v="191" actId="20577"/>
          <ac:spMkLst>
            <pc:docMk/>
            <pc:sldMk cId="148857536" sldId="340"/>
            <ac:spMk id="4" creationId="{7A32522B-A8B6-4AD1-B9F7-6A4212FE4D14}"/>
          </ac:spMkLst>
        </pc:spChg>
      </pc:sldChg>
      <pc:sldChg chg="modSp new mod">
        <pc:chgData name="Teuku Raja Irfan Radarma" userId="cf428174-95ba-4576-8554-3a3b8ffa52b7" providerId="ADAL" clId="{EE864646-A7C8-4500-8B43-C38DD58412E7}" dt="2024-06-23T13:21:44.755" v="240" actId="20577"/>
        <pc:sldMkLst>
          <pc:docMk/>
          <pc:sldMk cId="1395878473" sldId="341"/>
        </pc:sldMkLst>
        <pc:spChg chg="mod">
          <ac:chgData name="Teuku Raja Irfan Radarma" userId="cf428174-95ba-4576-8554-3a3b8ffa52b7" providerId="ADAL" clId="{EE864646-A7C8-4500-8B43-C38DD58412E7}" dt="2024-06-23T13:10:14.808" v="216" actId="20577"/>
          <ac:spMkLst>
            <pc:docMk/>
            <pc:sldMk cId="1395878473" sldId="341"/>
            <ac:spMk id="2" creationId="{76CC3CA3-BDF0-4ABC-9AD6-CF7901CAF5C6}"/>
          </ac:spMkLst>
        </pc:spChg>
        <pc:spChg chg="mod">
          <ac:chgData name="Teuku Raja Irfan Radarma" userId="cf428174-95ba-4576-8554-3a3b8ffa52b7" providerId="ADAL" clId="{EE864646-A7C8-4500-8B43-C38DD58412E7}" dt="2024-06-23T13:21:44.755" v="240" actId="20577"/>
          <ac:spMkLst>
            <pc:docMk/>
            <pc:sldMk cId="1395878473" sldId="341"/>
            <ac:spMk id="3" creationId="{9BAA2776-FB44-4C34-9BED-44F1A475D6B4}"/>
          </ac:spMkLst>
        </pc:spChg>
      </pc:sldChg>
      <pc:sldChg chg="new del">
        <pc:chgData name="Teuku Raja Irfan Radarma" userId="cf428174-95ba-4576-8554-3a3b8ffa52b7" providerId="ADAL" clId="{EE864646-A7C8-4500-8B43-C38DD58412E7}" dt="2024-06-23T13:21:49.417" v="242" actId="680"/>
        <pc:sldMkLst>
          <pc:docMk/>
          <pc:sldMk cId="1135304570" sldId="342"/>
        </pc:sldMkLst>
      </pc:sldChg>
      <pc:sldChg chg="new del">
        <pc:chgData name="Teuku Raja Irfan Radarma" userId="cf428174-95ba-4576-8554-3a3b8ffa52b7" providerId="ADAL" clId="{EE864646-A7C8-4500-8B43-C38DD58412E7}" dt="2024-06-23T13:26:54.682" v="244" actId="680"/>
        <pc:sldMkLst>
          <pc:docMk/>
          <pc:sldMk cId="2885119025" sldId="342"/>
        </pc:sldMkLst>
      </pc:sldChg>
      <pc:sldChg chg="addSp delSp modSp new mod">
        <pc:chgData name="Teuku Raja Irfan Radarma" userId="cf428174-95ba-4576-8554-3a3b8ffa52b7" providerId="ADAL" clId="{EE864646-A7C8-4500-8B43-C38DD58412E7}" dt="2024-06-23T13:38:30.231" v="635" actId="114"/>
        <pc:sldMkLst>
          <pc:docMk/>
          <pc:sldMk cId="3601233984" sldId="342"/>
        </pc:sldMkLst>
        <pc:spChg chg="mod">
          <ac:chgData name="Teuku Raja Irfan Radarma" userId="cf428174-95ba-4576-8554-3a3b8ffa52b7" providerId="ADAL" clId="{EE864646-A7C8-4500-8B43-C38DD58412E7}" dt="2024-06-23T13:31:36.767" v="408" actId="27636"/>
          <ac:spMkLst>
            <pc:docMk/>
            <pc:sldMk cId="3601233984" sldId="342"/>
            <ac:spMk id="2" creationId="{FED7EFCB-0CCD-4A7F-8BCD-0B8E50D05B41}"/>
          </ac:spMkLst>
        </pc:spChg>
        <pc:spChg chg="mod">
          <ac:chgData name="Teuku Raja Irfan Radarma" userId="cf428174-95ba-4576-8554-3a3b8ffa52b7" providerId="ADAL" clId="{EE864646-A7C8-4500-8B43-C38DD58412E7}" dt="2024-06-23T13:31:41.030" v="410" actId="1076"/>
          <ac:spMkLst>
            <pc:docMk/>
            <pc:sldMk cId="3601233984" sldId="342"/>
            <ac:spMk id="3" creationId="{5154CAF5-F3DB-48EE-A789-890786378F0E}"/>
          </ac:spMkLst>
        </pc:spChg>
        <pc:spChg chg="mod">
          <ac:chgData name="Teuku Raja Irfan Radarma" userId="cf428174-95ba-4576-8554-3a3b8ffa52b7" providerId="ADAL" clId="{EE864646-A7C8-4500-8B43-C38DD58412E7}" dt="2024-06-23T13:37:38.172" v="563" actId="1076"/>
          <ac:spMkLst>
            <pc:docMk/>
            <pc:sldMk cId="3601233984" sldId="342"/>
            <ac:spMk id="4" creationId="{DF05C15B-8527-4A03-B16E-9C918A47B268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7" creationId="{72D3A988-B5D1-4A7D-94F9-FFBCC01BC51B}"/>
          </ac:spMkLst>
        </pc:spChg>
        <pc:spChg chg="add mod">
          <ac:chgData name="Teuku Raja Irfan Radarma" userId="cf428174-95ba-4576-8554-3a3b8ffa52b7" providerId="ADAL" clId="{EE864646-A7C8-4500-8B43-C38DD58412E7}" dt="2024-06-23T13:32:00.460" v="415" actId="1076"/>
          <ac:spMkLst>
            <pc:docMk/>
            <pc:sldMk cId="3601233984" sldId="342"/>
            <ac:spMk id="8" creationId="{C417E856-FDDD-43BD-91F9-46857B9B85E6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9" creationId="{544D5CAE-B7C1-464B-9576-E68517F074F2}"/>
          </ac:spMkLst>
        </pc:spChg>
        <pc:spChg chg="add mo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1" creationId="{2B3B7ED2-7EC2-455B-A980-1DD515552759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3" creationId="{A1E236A6-94A6-4643-A600-599BA45A5E70}"/>
          </ac:spMkLst>
        </pc:spChg>
        <pc:spChg chg="add mod ord">
          <ac:chgData name="Teuku Raja Irfan Radarma" userId="cf428174-95ba-4576-8554-3a3b8ffa52b7" providerId="ADAL" clId="{EE864646-A7C8-4500-8B43-C38DD58412E7}" dt="2024-06-23T13:37:45.316" v="564" actId="1076"/>
          <ac:spMkLst>
            <pc:docMk/>
            <pc:sldMk cId="3601233984" sldId="342"/>
            <ac:spMk id="14" creationId="{D07584E8-B3B0-4ABD-8E55-2CE20AA10FFC}"/>
          </ac:spMkLst>
        </pc:spChg>
        <pc:spChg chg="add del mod">
          <ac:chgData name="Teuku Raja Irfan Radarma" userId="cf428174-95ba-4576-8554-3a3b8ffa52b7" providerId="ADAL" clId="{EE864646-A7C8-4500-8B43-C38DD58412E7}" dt="2024-06-23T13:35:42.617" v="536" actId="478"/>
          <ac:spMkLst>
            <pc:docMk/>
            <pc:sldMk cId="3601233984" sldId="342"/>
            <ac:spMk id="15" creationId="{FFF370BB-4AE1-4A41-ACB9-0DBEF1CE8695}"/>
          </ac:spMkLst>
        </pc:spChg>
        <pc:spChg chg="add del mod">
          <ac:chgData name="Teuku Raja Irfan Radarma" userId="cf428174-95ba-4576-8554-3a3b8ffa52b7" providerId="ADAL" clId="{EE864646-A7C8-4500-8B43-C38DD58412E7}" dt="2024-06-23T13:36:57.446" v="552" actId="478"/>
          <ac:spMkLst>
            <pc:docMk/>
            <pc:sldMk cId="3601233984" sldId="342"/>
            <ac:spMk id="20" creationId="{2CE9F20E-D445-45BE-BAE5-C1DE9241ED38}"/>
          </ac:spMkLst>
        </pc:spChg>
        <pc:spChg chg="add del mod">
          <ac:chgData name="Teuku Raja Irfan Radarma" userId="cf428174-95ba-4576-8554-3a3b8ffa52b7" providerId="ADAL" clId="{EE864646-A7C8-4500-8B43-C38DD58412E7}" dt="2024-06-23T13:37:23.255" v="559" actId="478"/>
          <ac:spMkLst>
            <pc:docMk/>
            <pc:sldMk cId="3601233984" sldId="342"/>
            <ac:spMk id="21" creationId="{EB2A4E9B-8E77-45CE-A472-CD881D411994}"/>
          </ac:spMkLst>
        </pc:spChg>
        <pc:spChg chg="add mod">
          <ac:chgData name="Teuku Raja Irfan Radarma" userId="cf428174-95ba-4576-8554-3a3b8ffa52b7" providerId="ADAL" clId="{EE864646-A7C8-4500-8B43-C38DD58412E7}" dt="2024-06-23T13:38:30.231" v="635" actId="114"/>
          <ac:spMkLst>
            <pc:docMk/>
            <pc:sldMk cId="3601233984" sldId="342"/>
            <ac:spMk id="22" creationId="{ACE06FF9-4139-45D7-8403-4D9AB33892E5}"/>
          </ac:spMkLst>
        </pc:sp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5" creationId="{EC984939-F2DE-4AA8-98E2-A8A162702FCF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2:00.460" v="415" actId="1076"/>
          <ac:graphicFrameMkLst>
            <pc:docMk/>
            <pc:sldMk cId="3601233984" sldId="342"/>
            <ac:graphicFrameMk id="6" creationId="{FF641B83-0D55-49C0-AA5B-56555FCFFF92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0" creationId="{2DB3CF11-C97D-4A18-9532-184CBD7B99F7}"/>
          </ac:graphicFrameMkLst>
        </pc:graphicFrameChg>
        <pc:graphicFrameChg chg="add mod modGraphic">
          <ac:chgData name="Teuku Raja Irfan Radarma" userId="cf428174-95ba-4576-8554-3a3b8ffa52b7" providerId="ADAL" clId="{EE864646-A7C8-4500-8B43-C38DD58412E7}" dt="2024-06-23T13:37:45.316" v="564" actId="1076"/>
          <ac:graphicFrameMkLst>
            <pc:docMk/>
            <pc:sldMk cId="3601233984" sldId="342"/>
            <ac:graphicFrameMk id="12" creationId="{556CBD33-080A-4A31-90DB-1986FCA6FF5D}"/>
          </ac:graphicFrameMkLst>
        </pc:graphicFrame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7" creationId="{530BDD25-417D-4729-B006-87A7EFC73C96}"/>
          </ac:cxnSpMkLst>
        </pc:cxnChg>
        <pc:cxnChg chg="add mod">
          <ac:chgData name="Teuku Raja Irfan Radarma" userId="cf428174-95ba-4576-8554-3a3b8ffa52b7" providerId="ADAL" clId="{EE864646-A7C8-4500-8B43-C38DD58412E7}" dt="2024-06-23T13:37:45.316" v="564" actId="1076"/>
          <ac:cxnSpMkLst>
            <pc:docMk/>
            <pc:sldMk cId="3601233984" sldId="342"/>
            <ac:cxnSpMk id="19" creationId="{CA4B9AB0-D5E0-489F-9199-9FBA55131EDA}"/>
          </ac:cxnSpMkLst>
        </pc:cxnChg>
      </pc:sldChg>
      <pc:sldChg chg="addSp modSp new mod">
        <pc:chgData name="Teuku Raja Irfan Radarma" userId="cf428174-95ba-4576-8554-3a3b8ffa52b7" providerId="ADAL" clId="{EE864646-A7C8-4500-8B43-C38DD58412E7}" dt="2024-06-23T13:43:01.353" v="1024" actId="403"/>
        <pc:sldMkLst>
          <pc:docMk/>
          <pc:sldMk cId="1309586483" sldId="343"/>
        </pc:sldMkLst>
        <pc:spChg chg="mod">
          <ac:chgData name="Teuku Raja Irfan Radarma" userId="cf428174-95ba-4576-8554-3a3b8ffa52b7" providerId="ADAL" clId="{EE864646-A7C8-4500-8B43-C38DD58412E7}" dt="2024-06-23T13:42:46.423" v="1022" actId="14100"/>
          <ac:spMkLst>
            <pc:docMk/>
            <pc:sldMk cId="1309586483" sldId="343"/>
            <ac:spMk id="2" creationId="{87DE868F-FBE4-419C-854E-D8CCE6CE851B}"/>
          </ac:spMkLst>
        </pc:spChg>
        <pc:spChg chg="mod">
          <ac:chgData name="Teuku Raja Irfan Radarma" userId="cf428174-95ba-4576-8554-3a3b8ffa52b7" providerId="ADAL" clId="{EE864646-A7C8-4500-8B43-C38DD58412E7}" dt="2024-06-23T13:43:01.353" v="1024" actId="403"/>
          <ac:spMkLst>
            <pc:docMk/>
            <pc:sldMk cId="1309586483" sldId="343"/>
            <ac:spMk id="3" creationId="{132C587D-5EE0-4328-96FF-A03FF5BB4E53}"/>
          </ac:spMkLst>
        </pc:spChg>
        <pc:picChg chg="add mod">
          <ac:chgData name="Teuku Raja Irfan Radarma" userId="cf428174-95ba-4576-8554-3a3b8ffa52b7" providerId="ADAL" clId="{EE864646-A7C8-4500-8B43-C38DD58412E7}" dt="2024-06-23T13:42:34.662" v="1019" actId="1076"/>
          <ac:picMkLst>
            <pc:docMk/>
            <pc:sldMk cId="1309586483" sldId="343"/>
            <ac:picMk id="6" creationId="{6333A44F-DC8C-4DC4-AF24-19901AB34A73}"/>
          </ac:picMkLst>
        </pc:picChg>
        <pc:picChg chg="add mod">
          <ac:chgData name="Teuku Raja Irfan Radarma" userId="cf428174-95ba-4576-8554-3a3b8ffa52b7" providerId="ADAL" clId="{EE864646-A7C8-4500-8B43-C38DD58412E7}" dt="2024-06-23T13:42:40.226" v="1021" actId="1076"/>
          <ac:picMkLst>
            <pc:docMk/>
            <pc:sldMk cId="1309586483" sldId="343"/>
            <ac:picMk id="8" creationId="{BC5C2A47-36D2-45E3-9547-A1A9D8841A99}"/>
          </ac:picMkLst>
        </pc:picChg>
      </pc:sldChg>
      <pc:sldChg chg="addSp delSp modSp new mod">
        <pc:chgData name="Teuku Raja Irfan Radarma" userId="cf428174-95ba-4576-8554-3a3b8ffa52b7" providerId="ADAL" clId="{EE864646-A7C8-4500-8B43-C38DD58412E7}" dt="2024-06-23T13:46:42.890" v="1148" actId="1076"/>
        <pc:sldMkLst>
          <pc:docMk/>
          <pc:sldMk cId="3214015146" sldId="344"/>
        </pc:sldMkLst>
        <pc:spChg chg="mod">
          <ac:chgData name="Teuku Raja Irfan Radarma" userId="cf428174-95ba-4576-8554-3a3b8ffa52b7" providerId="ADAL" clId="{EE864646-A7C8-4500-8B43-C38DD58412E7}" dt="2024-06-23T13:46:39.822" v="1147" actId="14100"/>
          <ac:spMkLst>
            <pc:docMk/>
            <pc:sldMk cId="3214015146" sldId="344"/>
            <ac:spMk id="2" creationId="{E284FA19-4CCD-4C19-A1BC-003E4CB0BF87}"/>
          </ac:spMkLst>
        </pc:spChg>
        <pc:spChg chg="del">
          <ac:chgData name="Teuku Raja Irfan Radarma" userId="cf428174-95ba-4576-8554-3a3b8ffa52b7" providerId="ADAL" clId="{EE864646-A7C8-4500-8B43-C38DD58412E7}" dt="2024-06-23T13:46:14.393" v="1145" actId="478"/>
          <ac:spMkLst>
            <pc:docMk/>
            <pc:sldMk cId="3214015146" sldId="344"/>
            <ac:spMk id="4" creationId="{02E33536-1A2A-4F58-8C5C-1E5A0B10D26A}"/>
          </ac:spMkLst>
        </pc:spChg>
        <pc:spChg chg="add mod">
          <ac:chgData name="Teuku Raja Irfan Radarma" userId="cf428174-95ba-4576-8554-3a3b8ffa52b7" providerId="ADAL" clId="{EE864646-A7C8-4500-8B43-C38DD58412E7}" dt="2024-06-23T13:46:42.890" v="1148" actId="1076"/>
          <ac:spMkLst>
            <pc:docMk/>
            <pc:sldMk cId="3214015146" sldId="344"/>
            <ac:spMk id="5" creationId="{11006B6F-1446-4229-B9F9-2ED4101A4650}"/>
          </ac:spMkLst>
        </pc:spChg>
        <pc:picChg chg="add mod">
          <ac:chgData name="Teuku Raja Irfan Radarma" userId="cf428174-95ba-4576-8554-3a3b8ffa52b7" providerId="ADAL" clId="{EE864646-A7C8-4500-8B43-C38DD58412E7}" dt="2024-06-23T13:46:42.890" v="1148" actId="1076"/>
          <ac:picMkLst>
            <pc:docMk/>
            <pc:sldMk cId="3214015146" sldId="344"/>
            <ac:picMk id="6" creationId="{CB3503DB-72E1-420F-A810-F0F53D6668A6}"/>
          </ac:picMkLst>
        </pc:picChg>
      </pc:sldChg>
    </pc:docChg>
  </pc:docChgLst>
  <pc:docChgLst>
    <pc:chgData name="Teuku Raja Irfan Radarma" userId="cf428174-95ba-4576-8554-3a3b8ffa52b7" providerId="ADAL" clId="{A288730F-E0A8-45E1-91E7-B3D41E7B674B}"/>
    <pc:docChg chg="undo custSel addSld delSld modSld">
      <pc:chgData name="Teuku Raja Irfan Radarma" userId="cf428174-95ba-4576-8554-3a3b8ffa52b7" providerId="ADAL" clId="{A288730F-E0A8-45E1-91E7-B3D41E7B674B}" dt="2024-06-20T11:34:40.853" v="3824" actId="47"/>
      <pc:docMkLst>
        <pc:docMk/>
      </pc:docMkLst>
      <pc:sldChg chg="modSp mod">
        <pc:chgData name="Teuku Raja Irfan Radarma" userId="cf428174-95ba-4576-8554-3a3b8ffa52b7" providerId="ADAL" clId="{A288730F-E0A8-45E1-91E7-B3D41E7B674B}" dt="2024-06-20T10:27:29.107" v="2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288730F-E0A8-45E1-91E7-B3D41E7B674B}" dt="2024-06-20T10:27:29.107" v="2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288730F-E0A8-45E1-91E7-B3D41E7B674B}" dt="2024-06-20T10:27:42.783" v="3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288730F-E0A8-45E1-91E7-B3D41E7B674B}" dt="2024-06-20T10:27:42.783" v="3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28:09.918" v="51" actId="478"/>
        <pc:sldMkLst>
          <pc:docMk/>
          <pc:sldMk cId="1457204914" sldId="264"/>
        </pc:sldMkLst>
        <pc:spChg chg="add del mod">
          <ac:chgData name="Teuku Raja Irfan Radarma" userId="cf428174-95ba-4576-8554-3a3b8ffa52b7" providerId="ADAL" clId="{A288730F-E0A8-45E1-91E7-B3D41E7B674B}" dt="2024-06-20T10:28:09.918" v="51" actId="478"/>
          <ac:spMkLst>
            <pc:docMk/>
            <pc:sldMk cId="1457204914" sldId="264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27:51.045" v="44" actId="20577"/>
          <ac:spMkLst>
            <pc:docMk/>
            <pc:sldMk cId="1457204914" sldId="264"/>
            <ac:spMk id="7" creationId="{154F5BC8-3479-4B4F-B081-83F623053372}"/>
          </ac:spMkLst>
        </pc:spChg>
        <pc:spChg chg="del">
          <ac:chgData name="Teuku Raja Irfan Radarma" userId="cf428174-95ba-4576-8554-3a3b8ffa52b7" providerId="ADAL" clId="{A288730F-E0A8-45E1-91E7-B3D41E7B674B}" dt="2024-06-20T10:27:54.943" v="45" actId="478"/>
          <ac:spMkLst>
            <pc:docMk/>
            <pc:sldMk cId="1457204914" sldId="264"/>
            <ac:spMk id="8" creationId="{6872830D-ED18-4B8C-83A8-62D88B635FDB}"/>
          </ac:spMkLst>
        </pc:spChg>
      </pc:sldChg>
      <pc:sldChg chg="addSp delSp modSp mod">
        <pc:chgData name="Teuku Raja Irfan Radarma" userId="cf428174-95ba-4576-8554-3a3b8ffa52b7" providerId="ADAL" clId="{A288730F-E0A8-45E1-91E7-B3D41E7B674B}" dt="2024-06-20T10:49:19.119" v="1297" actId="113"/>
        <pc:sldMkLst>
          <pc:docMk/>
          <pc:sldMk cId="801049290" sldId="285"/>
        </pc:sldMkLst>
        <pc:spChg chg="mod">
          <ac:chgData name="Teuku Raja Irfan Radarma" userId="cf428174-95ba-4576-8554-3a3b8ffa52b7" providerId="ADAL" clId="{A288730F-E0A8-45E1-91E7-B3D41E7B674B}" dt="2024-06-20T10:40:10.474" v="742" actId="20577"/>
          <ac:spMkLst>
            <pc:docMk/>
            <pc:sldMk cId="801049290" sldId="285"/>
            <ac:spMk id="2" creationId="{4B8D9639-CBD1-6CBE-6F3F-2697635BF4CB}"/>
          </ac:spMkLst>
        </pc:spChg>
        <pc:spChg chg="add mod">
          <ac:chgData name="Teuku Raja Irfan Radarma" userId="cf428174-95ba-4576-8554-3a3b8ffa52b7" providerId="ADAL" clId="{A288730F-E0A8-45E1-91E7-B3D41E7B674B}" dt="2024-06-20T10:48:26.247" v="1236" actId="14100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A288730F-E0A8-45E1-91E7-B3D41E7B674B}" dt="2024-06-20T10:49:19.119" v="1297" actId="113"/>
          <ac:spMkLst>
            <pc:docMk/>
            <pc:sldMk cId="801049290" sldId="285"/>
            <ac:spMk id="7" creationId="{C65EDB29-2987-42A1-ACA1-9FD9C6081423}"/>
          </ac:spMkLst>
        </pc:spChg>
        <pc:picChg chg="del">
          <ac:chgData name="Teuku Raja Irfan Radarma" userId="cf428174-95ba-4576-8554-3a3b8ffa52b7" providerId="ADAL" clId="{A288730F-E0A8-45E1-91E7-B3D41E7B674B}" dt="2024-06-20T10:47:40.294" v="1115" actId="478"/>
          <ac:picMkLst>
            <pc:docMk/>
            <pc:sldMk cId="801049290" sldId="285"/>
            <ac:picMk id="1026" creationId="{9EC281F6-EA09-3DEA-2E64-E9C32D1C48EC}"/>
          </ac:picMkLst>
        </pc:picChg>
      </pc:sldChg>
      <pc:sldChg chg="addSp delSp modSp mod addCm">
        <pc:chgData name="Teuku Raja Irfan Radarma" userId="cf428174-95ba-4576-8554-3a3b8ffa52b7" providerId="ADAL" clId="{A288730F-E0A8-45E1-91E7-B3D41E7B674B}" dt="2024-06-20T10:39:38.563" v="724" actId="20577"/>
        <pc:sldMkLst>
          <pc:docMk/>
          <pc:sldMk cId="3936877724" sldId="287"/>
        </pc:sldMkLst>
        <pc:spChg chg="mod">
          <ac:chgData name="Teuku Raja Irfan Radarma" userId="cf428174-95ba-4576-8554-3a3b8ffa52b7" providerId="ADAL" clId="{A288730F-E0A8-45E1-91E7-B3D41E7B674B}" dt="2024-06-20T10:28:49.315" v="97" actId="20577"/>
          <ac:spMkLst>
            <pc:docMk/>
            <pc:sldMk cId="3936877724" sldId="287"/>
            <ac:spMk id="2" creationId="{0AD9EAFF-96B3-0F38-3AEC-E01803E69164}"/>
          </ac:spMkLst>
        </pc:spChg>
        <pc:spChg chg="add mod">
          <ac:chgData name="Teuku Raja Irfan Radarma" userId="cf428174-95ba-4576-8554-3a3b8ffa52b7" providerId="ADAL" clId="{A288730F-E0A8-45E1-91E7-B3D41E7B674B}" dt="2024-06-20T10:33:03.916" v="338" actId="1076"/>
          <ac:spMkLst>
            <pc:docMk/>
            <pc:sldMk cId="3936877724" sldId="287"/>
            <ac:spMk id="5" creationId="{793AAECF-9C25-41D5-9EFF-F315865304E0}"/>
          </ac:spMkLst>
        </pc:spChg>
        <pc:spChg chg="add mod">
          <ac:chgData name="Teuku Raja Irfan Radarma" userId="cf428174-95ba-4576-8554-3a3b8ffa52b7" providerId="ADAL" clId="{A288730F-E0A8-45E1-91E7-B3D41E7B674B}" dt="2024-06-20T10:39:12.877" v="716" actId="1076"/>
          <ac:spMkLst>
            <pc:docMk/>
            <pc:sldMk cId="3936877724" sldId="287"/>
            <ac:spMk id="7" creationId="{E3AE0187-E276-4A06-87DF-8DD803FCFFA9}"/>
          </ac:spMkLst>
        </pc:spChg>
        <pc:spChg chg="add mod">
          <ac:chgData name="Teuku Raja Irfan Radarma" userId="cf428174-95ba-4576-8554-3a3b8ffa52b7" providerId="ADAL" clId="{A288730F-E0A8-45E1-91E7-B3D41E7B674B}" dt="2024-06-20T10:39:38.563" v="724" actId="20577"/>
          <ac:spMkLst>
            <pc:docMk/>
            <pc:sldMk cId="3936877724" sldId="287"/>
            <ac:spMk id="16" creationId="{5E67618A-AEF7-4A67-8C9D-1C0CF0CAAC51}"/>
          </ac:spMkLst>
        </pc:spChg>
        <pc:graphicFrameChg chg="add mod modGraphic">
          <ac:chgData name="Teuku Raja Irfan Radarma" userId="cf428174-95ba-4576-8554-3a3b8ffa52b7" providerId="ADAL" clId="{A288730F-E0A8-45E1-91E7-B3D41E7B674B}" dt="2024-06-20T10:33:11.129" v="340" actId="207"/>
          <ac:graphicFrameMkLst>
            <pc:docMk/>
            <pc:sldMk cId="3936877724" sldId="287"/>
            <ac:graphicFrameMk id="3" creationId="{1BB75855-4113-4C65-9A16-7BA22BA6CF11}"/>
          </ac:graphicFrameMkLst>
        </pc:graphicFrameChg>
        <pc:graphicFrameChg chg="del">
          <ac:chgData name="Teuku Raja Irfan Radarma" userId="cf428174-95ba-4576-8554-3a3b8ffa52b7" providerId="ADAL" clId="{A288730F-E0A8-45E1-91E7-B3D41E7B674B}" dt="2024-06-20T10:28:52.530" v="98" actId="478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6" creationId="{26451C9D-0154-77E0-B23A-F076CA175CD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8" creationId="{6174FDF7-0E74-1C20-57DE-97D9441B4D84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1" creationId="{D6DED326-E973-A2F5-BB31-C4F01D311F6A}"/>
          </ac:picMkLst>
        </pc:picChg>
        <pc:picChg chg="del">
          <ac:chgData name="Teuku Raja Irfan Radarma" userId="cf428174-95ba-4576-8554-3a3b8ffa52b7" providerId="ADAL" clId="{A288730F-E0A8-45E1-91E7-B3D41E7B674B}" dt="2024-06-20T10:28:54.449" v="99" actId="478"/>
          <ac:picMkLst>
            <pc:docMk/>
            <pc:sldMk cId="3936877724" sldId="287"/>
            <ac:picMk id="13" creationId="{3516D9CD-B0D5-400F-5D59-33C8245583EC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26" creationId="{81D4F998-F316-499E-ACFB-5DA38A81DAED}"/>
          </ac:picMkLst>
        </pc:picChg>
        <pc:picChg chg="add del">
          <ac:chgData name="Teuku Raja Irfan Radarma" userId="cf428174-95ba-4576-8554-3a3b8ffa52b7" providerId="ADAL" clId="{A288730F-E0A8-45E1-91E7-B3D41E7B674B}" dt="2024-06-20T10:35:30.591" v="449" actId="478"/>
          <ac:picMkLst>
            <pc:docMk/>
            <pc:sldMk cId="3936877724" sldId="287"/>
            <ac:picMk id="1028" creationId="{82FB11F1-0D1D-4BCA-B493-DBC2A325A726}"/>
          </ac:picMkLst>
        </pc:picChg>
        <pc:picChg chg="add del">
          <ac:chgData name="Teuku Raja Irfan Radarma" userId="cf428174-95ba-4576-8554-3a3b8ffa52b7" providerId="ADAL" clId="{A288730F-E0A8-45E1-91E7-B3D41E7B674B}" dt="2024-06-20T10:35:43.845" v="451" actId="478"/>
          <ac:picMkLst>
            <pc:docMk/>
            <pc:sldMk cId="3936877724" sldId="287"/>
            <ac:picMk id="1030" creationId="{5206B6EA-56E4-4499-AA92-742CC8686B79}"/>
          </ac:picMkLst>
        </pc:picChg>
        <pc:picChg chg="add mod">
          <ac:chgData name="Teuku Raja Irfan Radarma" userId="cf428174-95ba-4576-8554-3a3b8ffa52b7" providerId="ADAL" clId="{A288730F-E0A8-45E1-91E7-B3D41E7B674B}" dt="2024-06-20T10:39:12.877" v="716" actId="1076"/>
          <ac:picMkLst>
            <pc:docMk/>
            <pc:sldMk cId="3936877724" sldId="287"/>
            <ac:picMk id="1032" creationId="{BC75CE08-B30E-470E-A9CD-6239FFFBA1BB}"/>
          </ac:picMkLst>
        </pc:pic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5" creationId="{863A848D-701E-DED6-7CA0-A70DF5A36A41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7" creationId="{ED3013B1-35F2-C16C-AC4F-530D72CD26BA}"/>
          </ac:cxnSpMkLst>
        </pc:cxnChg>
        <pc:cxnChg chg="del">
          <ac:chgData name="Teuku Raja Irfan Radarma" userId="cf428174-95ba-4576-8554-3a3b8ffa52b7" providerId="ADAL" clId="{A288730F-E0A8-45E1-91E7-B3D41E7B674B}" dt="2024-06-20T10:28:54.449" v="99" actId="478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addSp delSp modSp mod">
        <pc:chgData name="Teuku Raja Irfan Radarma" userId="cf428174-95ba-4576-8554-3a3b8ffa52b7" providerId="ADAL" clId="{A288730F-E0A8-45E1-91E7-B3D41E7B674B}" dt="2024-06-20T10:57:05.499" v="1660" actId="1076"/>
        <pc:sldMkLst>
          <pc:docMk/>
          <pc:sldMk cId="926582931" sldId="288"/>
        </pc:sldMkLst>
        <pc:spChg chg="mod">
          <ac:chgData name="Teuku Raja Irfan Radarma" userId="cf428174-95ba-4576-8554-3a3b8ffa52b7" providerId="ADAL" clId="{A288730F-E0A8-45E1-91E7-B3D41E7B674B}" dt="2024-06-20T10:53:00.982" v="1437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A288730F-E0A8-45E1-91E7-B3D41E7B674B}" dt="2024-06-20T10:54:56.487" v="1584" actId="14100"/>
          <ac:spMkLst>
            <pc:docMk/>
            <pc:sldMk cId="926582931" sldId="288"/>
            <ac:spMk id="3" creationId="{40BD2F40-3135-2AAE-3F9D-48B798B4C82C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5" creationId="{FDF68CE4-12EC-4CA7-ABED-B92E123AE699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6" creationId="{65D1036B-44F3-4D43-9E6E-FB0C052616F7}"/>
          </ac:spMkLst>
        </pc:spChg>
        <pc:spChg chg="add del mod">
          <ac:chgData name="Teuku Raja Irfan Radarma" userId="cf428174-95ba-4576-8554-3a3b8ffa52b7" providerId="ADAL" clId="{A288730F-E0A8-45E1-91E7-B3D41E7B674B}" dt="2024-06-20T10:54:49.886" v="1578"/>
          <ac:spMkLst>
            <pc:docMk/>
            <pc:sldMk cId="926582931" sldId="288"/>
            <ac:spMk id="7" creationId="{F735ED52-B728-456D-A789-9AE878588AB5}"/>
          </ac:spMkLst>
        </pc:spChg>
        <pc:spChg chg="add mod">
          <ac:chgData name="Teuku Raja Irfan Radarma" userId="cf428174-95ba-4576-8554-3a3b8ffa52b7" providerId="ADAL" clId="{A288730F-E0A8-45E1-91E7-B3D41E7B674B}" dt="2024-06-20T10:56:57.320" v="1658" actId="1076"/>
          <ac:spMkLst>
            <pc:docMk/>
            <pc:sldMk cId="926582931" sldId="288"/>
            <ac:spMk id="8" creationId="{06479DA6-745A-486F-AC0B-13DE974EE024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9" creationId="{ECC26C8A-2355-4F83-9220-754EE81792C2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0" creationId="{96F162B7-CFE8-4AEF-B5B0-2675C1CAB20C}"/>
          </ac:spMkLst>
        </pc:spChg>
        <pc:spChg chg="add mod">
          <ac:chgData name="Teuku Raja Irfan Radarma" userId="cf428174-95ba-4576-8554-3a3b8ffa52b7" providerId="ADAL" clId="{A288730F-E0A8-45E1-91E7-B3D41E7B674B}" dt="2024-06-20T10:57:05.499" v="1660" actId="1076"/>
          <ac:spMkLst>
            <pc:docMk/>
            <pc:sldMk cId="926582931" sldId="288"/>
            <ac:spMk id="11" creationId="{0ABC4BAA-E3ED-4C3A-BC9B-4AB1EB088EE5}"/>
          </ac:spMkLst>
        </pc:spChg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A288730F-E0A8-45E1-91E7-B3D41E7B674B}" dt="2024-06-20T11:04:12.168" v="1971" actId="47"/>
        <pc:sldMkLst>
          <pc:docMk/>
          <pc:sldMk cId="1014592717" sldId="296"/>
        </pc:sldMkLst>
      </pc:sldChg>
      <pc:sldChg chg="modSp mod">
        <pc:chgData name="Teuku Raja Irfan Radarma" userId="cf428174-95ba-4576-8554-3a3b8ffa52b7" providerId="ADAL" clId="{A288730F-E0A8-45E1-91E7-B3D41E7B674B}" dt="2024-06-20T11:04:24.439" v="1974" actId="1076"/>
        <pc:sldMkLst>
          <pc:docMk/>
          <pc:sldMk cId="1151595048" sldId="297"/>
        </pc:sldMkLst>
        <pc:picChg chg="mod">
          <ac:chgData name="Teuku Raja Irfan Radarma" userId="cf428174-95ba-4576-8554-3a3b8ffa52b7" providerId="ADAL" clId="{A288730F-E0A8-45E1-91E7-B3D41E7B674B}" dt="2024-06-20T11:04:24.439" v="1974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mod">
        <pc:chgData name="Teuku Raja Irfan Radarma" userId="cf428174-95ba-4576-8554-3a3b8ffa52b7" providerId="ADAL" clId="{A288730F-E0A8-45E1-91E7-B3D41E7B674B}" dt="2024-06-20T11:13:37.182" v="2983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A288730F-E0A8-45E1-91E7-B3D41E7B674B}" dt="2024-06-20T11:12:32.723" v="2830" actId="20577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A288730F-E0A8-45E1-91E7-B3D41E7B674B}" dt="2024-06-20T11:13:37.182" v="2983" actId="14100"/>
          <ac:spMkLst>
            <pc:docMk/>
            <pc:sldMk cId="103767445" sldId="298"/>
            <ac:spMk id="3" creationId="{C17487FB-6756-26EF-AE1B-39ED0B82D98C}"/>
          </ac:spMkLst>
        </pc:spChg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1746086118" sldId="299"/>
        </pc:sldMkLst>
      </pc:sldChg>
      <pc:sldChg chg="del">
        <pc:chgData name="Teuku Raja Irfan Radarma" userId="cf428174-95ba-4576-8554-3a3b8ffa52b7" providerId="ADAL" clId="{A288730F-E0A8-45E1-91E7-B3D41E7B674B}" dt="2024-06-20T11:34:40.853" v="3824" actId="47"/>
        <pc:sldMkLst>
          <pc:docMk/>
          <pc:sldMk cId="3984948027" sldId="300"/>
        </pc:sldMkLst>
      </pc:sldChg>
      <pc:sldChg chg="add del">
        <pc:chgData name="Teuku Raja Irfan Radarma" userId="cf428174-95ba-4576-8554-3a3b8ffa52b7" providerId="ADAL" clId="{A288730F-E0A8-45E1-91E7-B3D41E7B674B}" dt="2024-06-20T10:28:01.574" v="48" actId="2890"/>
        <pc:sldMkLst>
          <pc:docMk/>
          <pc:sldMk cId="985921062" sldId="301"/>
        </pc:sldMkLst>
      </pc:sldChg>
      <pc:sldChg chg="modSp add mod">
        <pc:chgData name="Teuku Raja Irfan Radarma" userId="cf428174-95ba-4576-8554-3a3b8ffa52b7" providerId="ADAL" clId="{A288730F-E0A8-45E1-91E7-B3D41E7B674B}" dt="2024-06-20T10:40:01.496" v="738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A288730F-E0A8-45E1-91E7-B3D41E7B674B}" dt="2024-06-20T10:28:29.254" v="88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A288730F-E0A8-45E1-91E7-B3D41E7B674B}" dt="2024-06-20T10:40:01.496" v="738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0:58:35.299" v="1663" actId="20577"/>
        <pc:sldMkLst>
          <pc:docMk/>
          <pc:sldMk cId="956267694" sldId="302"/>
        </pc:sldMkLst>
        <pc:spChg chg="mod">
          <ac:chgData name="Teuku Raja Irfan Radarma" userId="cf428174-95ba-4576-8554-3a3b8ffa52b7" providerId="ADAL" clId="{A288730F-E0A8-45E1-91E7-B3D41E7B674B}" dt="2024-06-20T10:58:35.299" v="1663" actId="20577"/>
          <ac:spMkLst>
            <pc:docMk/>
            <pc:sldMk cId="956267694" sldId="302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46:53.414" v="1114" actId="27636"/>
          <ac:spMkLst>
            <pc:docMk/>
            <pc:sldMk cId="956267694" sldId="302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0:58:37.331" v="1665" actId="20577"/>
        <pc:sldMkLst>
          <pc:docMk/>
          <pc:sldMk cId="174958512" sldId="303"/>
        </pc:sldMkLst>
        <pc:spChg chg="mod">
          <ac:chgData name="Teuku Raja Irfan Radarma" userId="cf428174-95ba-4576-8554-3a3b8ffa52b7" providerId="ADAL" clId="{A288730F-E0A8-45E1-91E7-B3D41E7B674B}" dt="2024-06-20T10:58:37.331" v="1665" actId="20577"/>
          <ac:spMkLst>
            <pc:docMk/>
            <pc:sldMk cId="174958512" sldId="303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0:52:25.231" v="1419" actId="20577"/>
          <ac:spMkLst>
            <pc:docMk/>
            <pc:sldMk cId="174958512" sldId="303"/>
            <ac:spMk id="4" creationId="{2ABB5E6D-0FB6-4BD8-B130-EDD8E5BDD3A6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03:24.288" v="1970" actId="20577"/>
        <pc:sldMkLst>
          <pc:docMk/>
          <pc:sldMk cId="1168703726" sldId="304"/>
        </pc:sldMkLst>
        <pc:spChg chg="mod">
          <ac:chgData name="Teuku Raja Irfan Radarma" userId="cf428174-95ba-4576-8554-3a3b8ffa52b7" providerId="ADAL" clId="{A288730F-E0A8-45E1-91E7-B3D41E7B674B}" dt="2024-06-20T10:58:39.515" v="1667" actId="20577"/>
          <ac:spMkLst>
            <pc:docMk/>
            <pc:sldMk cId="1168703726" sldId="304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03:24.288" v="1970" actId="20577"/>
          <ac:spMkLst>
            <pc:docMk/>
            <pc:sldMk cId="1168703726" sldId="304"/>
            <ac:spMk id="4" creationId="{2ABB5E6D-0FB6-4BD8-B130-EDD8E5BDD3A6}"/>
          </ac:spMkLst>
        </pc:spChg>
      </pc:sldChg>
      <pc:sldChg chg="addSp modSp new mod">
        <pc:chgData name="Teuku Raja Irfan Radarma" userId="cf428174-95ba-4576-8554-3a3b8ffa52b7" providerId="ADAL" clId="{A288730F-E0A8-45E1-91E7-B3D41E7B674B}" dt="2024-06-20T11:12:24.353" v="2817" actId="14100"/>
        <pc:sldMkLst>
          <pc:docMk/>
          <pc:sldMk cId="4238998243" sldId="305"/>
        </pc:sldMkLst>
        <pc:spChg chg="mod">
          <ac:chgData name="Teuku Raja Irfan Radarma" userId="cf428174-95ba-4576-8554-3a3b8ffa52b7" providerId="ADAL" clId="{A288730F-E0A8-45E1-91E7-B3D41E7B674B}" dt="2024-06-20T11:06:42.280" v="2120" actId="20577"/>
          <ac:spMkLst>
            <pc:docMk/>
            <pc:sldMk cId="4238998243" sldId="305"/>
            <ac:spMk id="2" creationId="{5CEB0A9A-2E27-4775-9125-E45E139D6A4B}"/>
          </ac:spMkLst>
        </pc:spChg>
        <pc:spChg chg="mod">
          <ac:chgData name="Teuku Raja Irfan Radarma" userId="cf428174-95ba-4576-8554-3a3b8ffa52b7" providerId="ADAL" clId="{A288730F-E0A8-45E1-91E7-B3D41E7B674B}" dt="2024-06-20T11:10:32.288" v="2542" actId="20577"/>
          <ac:spMkLst>
            <pc:docMk/>
            <pc:sldMk cId="4238998243" sldId="305"/>
            <ac:spMk id="3" creationId="{51DF9ED7-4F5A-4018-B5D3-F14910797EFC}"/>
          </ac:spMkLst>
        </pc:spChg>
        <pc:spChg chg="add mod">
          <ac:chgData name="Teuku Raja Irfan Radarma" userId="cf428174-95ba-4576-8554-3a3b8ffa52b7" providerId="ADAL" clId="{A288730F-E0A8-45E1-91E7-B3D41E7B674B}" dt="2024-06-20T11:07:02.590" v="2173" actId="114"/>
          <ac:spMkLst>
            <pc:docMk/>
            <pc:sldMk cId="4238998243" sldId="305"/>
            <ac:spMk id="5" creationId="{60B4DF6D-7B21-4DF1-9230-BC97C174C3AF}"/>
          </ac:spMkLst>
        </pc:spChg>
        <pc:spChg chg="add mod">
          <ac:chgData name="Teuku Raja Irfan Radarma" userId="cf428174-95ba-4576-8554-3a3b8ffa52b7" providerId="ADAL" clId="{A288730F-E0A8-45E1-91E7-B3D41E7B674B}" dt="2024-06-20T11:10:15.547" v="2536" actId="1076"/>
          <ac:spMkLst>
            <pc:docMk/>
            <pc:sldMk cId="4238998243" sldId="305"/>
            <ac:spMk id="6" creationId="{81682CC7-4BA4-430D-AA14-FF247694DA98}"/>
          </ac:spMkLst>
        </pc:spChg>
        <pc:spChg chg="add mod">
          <ac:chgData name="Teuku Raja Irfan Radarma" userId="cf428174-95ba-4576-8554-3a3b8ffa52b7" providerId="ADAL" clId="{A288730F-E0A8-45E1-91E7-B3D41E7B674B}" dt="2024-06-20T11:10:18.339" v="2537" actId="1076"/>
          <ac:spMkLst>
            <pc:docMk/>
            <pc:sldMk cId="4238998243" sldId="305"/>
            <ac:spMk id="7" creationId="{D35C2E6F-936C-4104-8999-F89CD9314441}"/>
          </ac:spMkLst>
        </pc:spChg>
        <pc:spChg chg="add mod">
          <ac:chgData name="Teuku Raja Irfan Radarma" userId="cf428174-95ba-4576-8554-3a3b8ffa52b7" providerId="ADAL" clId="{A288730F-E0A8-45E1-91E7-B3D41E7B674B}" dt="2024-06-20T11:10:23.445" v="2540" actId="1076"/>
          <ac:spMkLst>
            <pc:docMk/>
            <pc:sldMk cId="4238998243" sldId="305"/>
            <ac:spMk id="8" creationId="{F3C652A8-8D9C-4E4C-A778-269CA7A4BA2F}"/>
          </ac:spMkLst>
        </pc:spChg>
        <pc:spChg chg="add mod">
          <ac:chgData name="Teuku Raja Irfan Radarma" userId="cf428174-95ba-4576-8554-3a3b8ffa52b7" providerId="ADAL" clId="{A288730F-E0A8-45E1-91E7-B3D41E7B674B}" dt="2024-06-20T11:12:24.353" v="2817" actId="14100"/>
          <ac:spMkLst>
            <pc:docMk/>
            <pc:sldMk cId="4238998243" sldId="305"/>
            <ac:spMk id="9" creationId="{EFD23041-4D3F-4AC4-88D4-B792B15D0C8E}"/>
          </ac:spMkLst>
        </pc:spChg>
      </pc:sldChg>
      <pc:sldChg chg="modSp add mod">
        <pc:chgData name="Teuku Raja Irfan Radarma" userId="cf428174-95ba-4576-8554-3a3b8ffa52b7" providerId="ADAL" clId="{A288730F-E0A8-45E1-91E7-B3D41E7B674B}" dt="2024-06-20T11:20:04.172" v="3691" actId="313"/>
        <pc:sldMkLst>
          <pc:docMk/>
          <pc:sldMk cId="1341250431" sldId="306"/>
        </pc:sldMkLst>
        <pc:spChg chg="mod">
          <ac:chgData name="Teuku Raja Irfan Radarma" userId="cf428174-95ba-4576-8554-3a3b8ffa52b7" providerId="ADAL" clId="{A288730F-E0A8-45E1-91E7-B3D41E7B674B}" dt="2024-06-20T11:13:59.443" v="2986" actId="20577"/>
          <ac:spMkLst>
            <pc:docMk/>
            <pc:sldMk cId="1341250431" sldId="306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20:04.172" v="3691" actId="313"/>
          <ac:spMkLst>
            <pc:docMk/>
            <pc:sldMk cId="1341250431" sldId="306"/>
            <ac:spMk id="4" creationId="{2ABB5E6D-0FB6-4BD8-B130-EDD8E5BDD3A6}"/>
          </ac:spMkLst>
        </pc:spChg>
      </pc:sldChg>
      <pc:sldChg chg="modSp new mod">
        <pc:chgData name="Teuku Raja Irfan Radarma" userId="cf428174-95ba-4576-8554-3a3b8ffa52b7" providerId="ADAL" clId="{A288730F-E0A8-45E1-91E7-B3D41E7B674B}" dt="2024-06-20T11:18:04.141" v="3438" actId="1076"/>
        <pc:sldMkLst>
          <pc:docMk/>
          <pc:sldMk cId="2702483664" sldId="307"/>
        </pc:sldMkLst>
        <pc:spChg chg="mod">
          <ac:chgData name="Teuku Raja Irfan Radarma" userId="cf428174-95ba-4576-8554-3a3b8ffa52b7" providerId="ADAL" clId="{A288730F-E0A8-45E1-91E7-B3D41E7B674B}" dt="2024-06-20T11:14:33.323" v="3016" actId="20577"/>
          <ac:spMkLst>
            <pc:docMk/>
            <pc:sldMk cId="2702483664" sldId="307"/>
            <ac:spMk id="2" creationId="{23A273A1-56DD-4E7E-B0FB-D25D9DE82DC1}"/>
          </ac:spMkLst>
        </pc:spChg>
        <pc:spChg chg="mod">
          <ac:chgData name="Teuku Raja Irfan Radarma" userId="cf428174-95ba-4576-8554-3a3b8ffa52b7" providerId="ADAL" clId="{A288730F-E0A8-45E1-91E7-B3D41E7B674B}" dt="2024-06-20T11:18:04.141" v="3438" actId="1076"/>
          <ac:spMkLst>
            <pc:docMk/>
            <pc:sldMk cId="2702483664" sldId="307"/>
            <ac:spMk id="3" creationId="{3CBB24A3-CDFF-42D6-8B23-DB081FB0D8FF}"/>
          </ac:spMkLst>
        </pc:spChg>
      </pc:sldChg>
      <pc:sldChg chg="addSp modSp add mod">
        <pc:chgData name="Teuku Raja Irfan Radarma" userId="cf428174-95ba-4576-8554-3a3b8ffa52b7" providerId="ADAL" clId="{A288730F-E0A8-45E1-91E7-B3D41E7B674B}" dt="2024-06-20T11:33:53.463" v="3823" actId="1076"/>
        <pc:sldMkLst>
          <pc:docMk/>
          <pc:sldMk cId="2845739038" sldId="308"/>
        </pc:sldMkLst>
        <pc:spChg chg="mod">
          <ac:chgData name="Teuku Raja Irfan Radarma" userId="cf428174-95ba-4576-8554-3a3b8ffa52b7" providerId="ADAL" clId="{A288730F-E0A8-45E1-91E7-B3D41E7B674B}" dt="2024-06-20T11:20:20.339" v="3693" actId="20577"/>
          <ac:spMkLst>
            <pc:docMk/>
            <pc:sldMk cId="2845739038" sldId="308"/>
            <ac:spMk id="2" creationId="{44B2BFCF-2BB8-43BB-9F88-C650D773FBDA}"/>
          </ac:spMkLst>
        </pc:spChg>
        <pc:spChg chg="mod">
          <ac:chgData name="Teuku Raja Irfan Radarma" userId="cf428174-95ba-4576-8554-3a3b8ffa52b7" providerId="ADAL" clId="{A288730F-E0A8-45E1-91E7-B3D41E7B674B}" dt="2024-06-20T11:33:44.942" v="3820" actId="20577"/>
          <ac:spMkLst>
            <pc:docMk/>
            <pc:sldMk cId="2845739038" sldId="308"/>
            <ac:spMk id="4" creationId="{2ABB5E6D-0FB6-4BD8-B130-EDD8E5BDD3A6}"/>
          </ac:spMkLst>
        </pc:spChg>
        <pc:picChg chg="add mod">
          <ac:chgData name="Teuku Raja Irfan Radarma" userId="cf428174-95ba-4576-8554-3a3b8ffa52b7" providerId="ADAL" clId="{A288730F-E0A8-45E1-91E7-B3D41E7B674B}" dt="2024-06-20T11:33:53.463" v="3823" actId="1076"/>
          <ac:picMkLst>
            <pc:docMk/>
            <pc:sldMk cId="2845739038" sldId="308"/>
            <ac:picMk id="6" creationId="{27081FB1-6AB0-4E2C-874A-AB4896B1C0B4}"/>
          </ac:picMkLst>
        </pc:picChg>
      </pc:sldChg>
    </pc:docChg>
  </pc:docChgLst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DEE695CD-3038-40CE-A375-5771CB019E18}"/>
    <pc:docChg chg="undo redo custSel addSld delSld modSld modMainMaster">
      <pc:chgData name="Teuku Raja Irfan Radarma" userId="cf428174-95ba-4576-8554-3a3b8ffa52b7" providerId="ADAL" clId="{DEE695CD-3038-40CE-A375-5771CB019E18}" dt="2024-06-03T10:35:08.021" v="411" actId="20577"/>
      <pc:docMkLst>
        <pc:docMk/>
      </pc:docMkLst>
      <pc:sldChg chg="modSp mod">
        <pc:chgData name="Teuku Raja Irfan Radarma" userId="cf428174-95ba-4576-8554-3a3b8ffa52b7" providerId="ADAL" clId="{DEE695CD-3038-40CE-A375-5771CB019E18}" dt="2024-06-03T10:27:37.422" v="20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EE695CD-3038-40CE-A375-5771CB019E18}" dt="2024-06-03T10:27:33.554" v="19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EE695CD-3038-40CE-A375-5771CB019E18}" dt="2024-06-03T10:27:37.422" v="20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32:29.285" v="142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EE695CD-3038-40CE-A375-5771CB019E18}" dt="2024-06-03T10:32:29.285" v="142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DEE695CD-3038-40CE-A375-5771CB019E18}" dt="2024-06-03T10:29:38.219" v="93"/>
        <pc:sldMkLst>
          <pc:docMk/>
          <pc:sldMk cId="1457204914" sldId="264"/>
        </pc:sldMkLst>
        <pc:spChg chg="del">
          <ac:chgData name="Teuku Raja Irfan Radarma" userId="cf428174-95ba-4576-8554-3a3b8ffa52b7" providerId="ADAL" clId="{DEE695CD-3038-40CE-A375-5771CB019E18}" dt="2024-06-03T10:29:34.991" v="89" actId="478"/>
          <ac:spMkLst>
            <pc:docMk/>
            <pc:sldMk cId="1457204914" sldId="264"/>
            <ac:spMk id="2" creationId="{7E958052-05B2-9F29-B874-84F80A24B16B}"/>
          </ac:spMkLst>
        </pc:spChg>
        <pc:spChg chg="add del mod">
          <ac:chgData name="Teuku Raja Irfan Radarma" userId="cf428174-95ba-4576-8554-3a3b8ffa52b7" providerId="ADAL" clId="{DEE695CD-3038-40CE-A375-5771CB019E18}" dt="2024-06-03T10:29:37.957" v="92" actId="478"/>
          <ac:spMkLst>
            <pc:docMk/>
            <pc:sldMk cId="1457204914" sldId="264"/>
            <ac:spMk id="4" creationId="{6B775107-682F-43A4-B369-B085091736E5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5" creationId="{EE9650F6-D761-4B30-A57D-9DC8F870C6B8}"/>
          </ac:spMkLst>
        </pc:spChg>
        <pc:spChg chg="add del mod">
          <ac:chgData name="Teuku Raja Irfan Radarma" userId="cf428174-95ba-4576-8554-3a3b8ffa52b7" providerId="ADAL" clId="{DEE695CD-3038-40CE-A375-5771CB019E18}" dt="2024-06-03T10:29:36.138" v="91"/>
          <ac:spMkLst>
            <pc:docMk/>
            <pc:sldMk cId="1457204914" sldId="264"/>
            <ac:spMk id="6" creationId="{BAB45F6D-C126-471A-BCCC-8EC18B107128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7" creationId="{154F5BC8-3479-4B4F-B081-83F623053372}"/>
          </ac:spMkLst>
        </pc:spChg>
        <pc:spChg chg="add mod">
          <ac:chgData name="Teuku Raja Irfan Radarma" userId="cf428174-95ba-4576-8554-3a3b8ffa52b7" providerId="ADAL" clId="{DEE695CD-3038-40CE-A375-5771CB019E18}" dt="2024-06-03T10:29:38.219" v="93"/>
          <ac:spMkLst>
            <pc:docMk/>
            <pc:sldMk cId="1457204914" sldId="264"/>
            <ac:spMk id="8" creationId="{6872830D-ED18-4B8C-83A8-62D88B635FDB}"/>
          </ac:spMkLst>
        </pc:spChg>
      </pc:sldChg>
      <pc:sldChg chg="modSp mod">
        <pc:chgData name="Teuku Raja Irfan Radarma" userId="cf428174-95ba-4576-8554-3a3b8ffa52b7" providerId="ADAL" clId="{DEE695CD-3038-40CE-A375-5771CB019E18}" dt="2024-06-03T10:29:11.093" v="88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56" creationId="{B29B573F-C9DE-44EF-A6D4-780F04058B90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57" creationId="{99FD91A3-C023-465C-AB16-FCE686B9913F}"/>
          </ac:spMkLst>
        </pc:spChg>
        <pc:spChg chg="mod">
          <ac:chgData name="Teuku Raja Irfan Radarma" userId="cf428174-95ba-4576-8554-3a3b8ffa52b7" providerId="ADAL" clId="{DEE695CD-3038-40CE-A375-5771CB019E18}" dt="2024-06-03T10:29:08.740" v="87" actId="207"/>
          <ac:spMkLst>
            <pc:docMk/>
            <pc:sldMk cId="3722240106" sldId="278"/>
            <ac:spMk id="58" creationId="{4B0A9032-0522-445C-A1D5-4FBAD3B18194}"/>
          </ac:spMkLst>
        </pc:spChg>
        <pc:spChg chg="mod">
          <ac:chgData name="Teuku Raja Irfan Radarma" userId="cf428174-95ba-4576-8554-3a3b8ffa52b7" providerId="ADAL" clId="{DEE695CD-3038-40CE-A375-5771CB019E18}" dt="2024-06-03T10:29:06.576" v="86" actId="207"/>
          <ac:spMkLst>
            <pc:docMk/>
            <pc:sldMk cId="3722240106" sldId="278"/>
            <ac:spMk id="96" creationId="{B097838D-2382-4EEC-B167-47A45172E0A6}"/>
          </ac:spMkLst>
        </pc:spChg>
        <pc:spChg chg="mod">
          <ac:chgData name="Teuku Raja Irfan Radarma" userId="cf428174-95ba-4576-8554-3a3b8ffa52b7" providerId="ADAL" clId="{DEE695CD-3038-40CE-A375-5771CB019E18}" dt="2024-06-03T10:28:58.514" v="83" actId="207"/>
          <ac:spMkLst>
            <pc:docMk/>
            <pc:sldMk cId="3722240106" sldId="278"/>
            <ac:spMk id="97" creationId="{A2E12441-53DA-4B4B-B08F-21F090ABD92D}"/>
          </ac:spMkLst>
        </pc:spChg>
        <pc:spChg chg="mod">
          <ac:chgData name="Teuku Raja Irfan Radarma" userId="cf428174-95ba-4576-8554-3a3b8ffa52b7" providerId="ADAL" clId="{DEE695CD-3038-40CE-A375-5771CB019E18}" dt="2024-06-03T10:29:11.093" v="88" actId="207"/>
          <ac:spMkLst>
            <pc:docMk/>
            <pc:sldMk cId="3722240106" sldId="278"/>
            <ac:spMk id="98" creationId="{A650C6A8-253E-477C-BDA2-6FB7CC225D30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3912311173" sldId="282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1698670812" sldId="283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801049290" sldId="28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427959573" sldId="28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3936877724" sldId="28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926582931" sldId="288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33249095" sldId="289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2346986955" sldId="290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947689677" sldId="291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774273011" sldId="292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304793" sldId="294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671644944" sldId="295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14592717" sldId="296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151595048" sldId="297"/>
        </pc:sldMkLst>
      </pc:sldChg>
      <pc:sldChg chg="add del">
        <pc:chgData name="Teuku Raja Irfan Radarma" userId="cf428174-95ba-4576-8554-3a3b8ffa52b7" providerId="ADAL" clId="{DEE695CD-3038-40CE-A375-5771CB019E18}" dt="2024-06-03T10:30:34.759" v="101"/>
        <pc:sldMkLst>
          <pc:docMk/>
          <pc:sldMk cId="103767445" sldId="298"/>
        </pc:sldMkLst>
      </pc:sldChg>
      <pc:sldChg chg="modSp new mod">
        <pc:chgData name="Teuku Raja Irfan Radarma" userId="cf428174-95ba-4576-8554-3a3b8ffa52b7" providerId="ADAL" clId="{DEE695CD-3038-40CE-A375-5771CB019E18}" dt="2024-06-03T10:33:25.020" v="239" actId="20577"/>
        <pc:sldMkLst>
          <pc:docMk/>
          <pc:sldMk cId="1746086118" sldId="299"/>
        </pc:sldMkLst>
        <pc:spChg chg="mod">
          <ac:chgData name="Teuku Raja Irfan Radarma" userId="cf428174-95ba-4576-8554-3a3b8ffa52b7" providerId="ADAL" clId="{DEE695CD-3038-40CE-A375-5771CB019E18}" dt="2024-06-03T10:33:03.647" v="162" actId="20577"/>
          <ac:spMkLst>
            <pc:docMk/>
            <pc:sldMk cId="1746086118" sldId="299"/>
            <ac:spMk id="2" creationId="{C90E5B80-4C27-4CBD-8951-D7D6EADF3F6D}"/>
          </ac:spMkLst>
        </pc:spChg>
        <pc:spChg chg="mod">
          <ac:chgData name="Teuku Raja Irfan Radarma" userId="cf428174-95ba-4576-8554-3a3b8ffa52b7" providerId="ADAL" clId="{DEE695CD-3038-40CE-A375-5771CB019E18}" dt="2024-06-03T10:33:25.020" v="239" actId="20577"/>
          <ac:spMkLst>
            <pc:docMk/>
            <pc:sldMk cId="1746086118" sldId="299"/>
            <ac:spMk id="3" creationId="{4075E023-C122-4355-B915-D3ADB2DE181C}"/>
          </ac:spMkLst>
        </pc:spChg>
      </pc:sldChg>
      <pc:sldChg chg="modSp new mod">
        <pc:chgData name="Teuku Raja Irfan Radarma" userId="cf428174-95ba-4576-8554-3a3b8ffa52b7" providerId="ADAL" clId="{DEE695CD-3038-40CE-A375-5771CB019E18}" dt="2024-06-03T10:35:08.021" v="411" actId="20577"/>
        <pc:sldMkLst>
          <pc:docMk/>
          <pc:sldMk cId="3984948027" sldId="300"/>
        </pc:sldMkLst>
        <pc:spChg chg="mod">
          <ac:chgData name="Teuku Raja Irfan Radarma" userId="cf428174-95ba-4576-8554-3a3b8ffa52b7" providerId="ADAL" clId="{DEE695CD-3038-40CE-A375-5771CB019E18}" dt="2024-06-03T10:33:54.702" v="266" actId="20577"/>
          <ac:spMkLst>
            <pc:docMk/>
            <pc:sldMk cId="3984948027" sldId="300"/>
            <ac:spMk id="2" creationId="{AE07658B-CBCB-43C3-AA51-4CAD85186FFF}"/>
          </ac:spMkLst>
        </pc:spChg>
        <pc:spChg chg="mod">
          <ac:chgData name="Teuku Raja Irfan Radarma" userId="cf428174-95ba-4576-8554-3a3b8ffa52b7" providerId="ADAL" clId="{DEE695CD-3038-40CE-A375-5771CB019E18}" dt="2024-06-03T10:35:08.021" v="411" actId="20577"/>
          <ac:spMkLst>
            <pc:docMk/>
            <pc:sldMk cId="3984948027" sldId="300"/>
            <ac:spMk id="3" creationId="{EFD03767-28DE-4171-B6C5-DCFC68AFB1C5}"/>
          </ac:spMkLst>
        </pc:spChg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130923464" sldId="326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847064398" sldId="327"/>
        </pc:sldMkLst>
      </pc:sldChg>
      <pc:sldChg chg="add del">
        <pc:chgData name="Teuku Raja Irfan Radarma" userId="cf428174-95ba-4576-8554-3a3b8ffa52b7" providerId="ADAL" clId="{DEE695CD-3038-40CE-A375-5771CB019E18}" dt="2024-06-03T10:30:34.557" v="100" actId="47"/>
        <pc:sldMkLst>
          <pc:docMk/>
          <pc:sldMk cId="2435362320" sldId="328"/>
        </pc:sldMkLst>
      </pc:sldChg>
      <pc:sldMasterChg chg="modSldLayout">
        <pc:chgData name="Teuku Raja Irfan Radarma" userId="cf428174-95ba-4576-8554-3a3b8ffa52b7" providerId="ADAL" clId="{DEE695CD-3038-40CE-A375-5771CB019E18}" dt="2024-06-03T10:31:01.772" v="139" actId="2057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EE695CD-3038-40CE-A375-5771CB019E18}" dt="2024-06-03T10:31:01.772" v="139" actId="20577"/>
          <pc:sldLayoutMkLst>
            <pc:docMk/>
            <pc:sldMasterMk cId="856379123" sldId="2147483648"/>
            <pc:sldLayoutMk cId="4051033477" sldId="2147483650"/>
          </pc:sldLayoutMkLst>
          <pc:spChg chg="mod">
            <ac:chgData name="Teuku Raja Irfan Radarma" userId="cf428174-95ba-4576-8554-3a3b8ffa52b7" providerId="ADAL" clId="{DEE695CD-3038-40CE-A375-5771CB019E18}" dt="2024-06-03T10:31:01.772" v="139" actId="20577"/>
            <ac:spMkLst>
              <pc:docMk/>
              <pc:sldMasterMk cId="856379123" sldId="2147483648"/>
              <pc:sldLayoutMk cId="4051033477" sldId="2147483650"/>
              <ac:spMk id="9" creationId="{15F53667-E945-14D4-A90C-05D1E426649F}"/>
            </ac:spMkLst>
          </pc:spChg>
        </pc:sldLayoutChg>
      </pc:sldMasterChg>
    </pc:docChg>
  </pc:docChgLst>
  <pc:docChgLst>
    <pc:chgData name="Teuku Raja Irfan Radarma" userId="cf428174-95ba-4576-8554-3a3b8ffa52b7" providerId="ADAL" clId="{6008032D-14B2-47DD-BD1E-EE69296DCACD}"/>
    <pc:docChg chg="undo custSel addSld delSld modSld sldOrd">
      <pc:chgData name="Teuku Raja Irfan Radarma" userId="cf428174-95ba-4576-8554-3a3b8ffa52b7" providerId="ADAL" clId="{6008032D-14B2-47DD-BD1E-EE69296DCACD}" dt="2024-06-23T01:58:33.468" v="4808" actId="1076"/>
      <pc:docMkLst>
        <pc:docMk/>
      </pc:docMkLst>
      <pc:sldChg chg="modSp mod">
        <pc:chgData name="Teuku Raja Irfan Radarma" userId="cf428174-95ba-4576-8554-3a3b8ffa52b7" providerId="ADAL" clId="{6008032D-14B2-47DD-BD1E-EE69296DCACD}" dt="2024-06-23T00:10:13.723" v="1395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6008032D-14B2-47DD-BD1E-EE69296DCACD}" dt="2024-06-23T00:10:13.723" v="1395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6008032D-14B2-47DD-BD1E-EE69296DCACD}" dt="2024-06-22T23:48:50.657" v="227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6008032D-14B2-47DD-BD1E-EE69296DCACD}" dt="2024-06-22T23:48:50.657" v="227" actId="20577"/>
          <ac:spMkLst>
            <pc:docMk/>
            <pc:sldMk cId="1457204914" sldId="264"/>
            <ac:spMk id="7" creationId="{154F5BC8-3479-4B4F-B081-83F623053372}"/>
          </ac:spMkLst>
        </pc:spChg>
      </pc:sldChg>
      <pc:sldChg chg="modSp add mod ord">
        <pc:chgData name="Teuku Raja Irfan Radarma" userId="cf428174-95ba-4576-8554-3a3b8ffa52b7" providerId="ADAL" clId="{6008032D-14B2-47DD-BD1E-EE69296DCACD}" dt="2024-06-23T00:24:11.417" v="1757" actId="20577"/>
        <pc:sldMkLst>
          <pc:docMk/>
          <pc:sldMk cId="3675863148" sldId="268"/>
        </pc:sldMkLst>
        <pc:spChg chg="mod">
          <ac:chgData name="Teuku Raja Irfan Radarma" userId="cf428174-95ba-4576-8554-3a3b8ffa52b7" providerId="ADAL" clId="{6008032D-14B2-47DD-BD1E-EE69296DCACD}" dt="2024-06-23T00:24:11.417" v="1757" actId="20577"/>
          <ac:spMkLst>
            <pc:docMk/>
            <pc:sldMk cId="3675863148" sldId="268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11:30.994" v="1471" actId="1076"/>
          <ac:spMkLst>
            <pc:docMk/>
            <pc:sldMk cId="3675863148" sldId="268"/>
            <ac:spMk id="3" creationId="{42B1965A-11BE-4AA4-A77A-B7D9BE9FC9FB}"/>
          </ac:spMkLst>
        </pc:spChg>
      </pc:sldChg>
      <pc:sldChg chg="addSp delSp modSp add mod ord">
        <pc:chgData name="Teuku Raja Irfan Radarma" userId="cf428174-95ba-4576-8554-3a3b8ffa52b7" providerId="ADAL" clId="{6008032D-14B2-47DD-BD1E-EE69296DCACD}" dt="2024-06-23T01:02:44.092" v="1986" actId="20577"/>
        <pc:sldMkLst>
          <pc:docMk/>
          <pc:sldMk cId="408287481" sldId="271"/>
        </pc:sldMkLst>
        <pc:spChg chg="mod">
          <ac:chgData name="Teuku Raja Irfan Radarma" userId="cf428174-95ba-4576-8554-3a3b8ffa52b7" providerId="ADAL" clId="{6008032D-14B2-47DD-BD1E-EE69296DCACD}" dt="2024-06-23T01:02:44.092" v="1986" actId="20577"/>
          <ac:spMkLst>
            <pc:docMk/>
            <pc:sldMk cId="408287481" sldId="271"/>
            <ac:spMk id="2" creationId="{094A11C2-6AFA-4A08-8068-9ECEF6848B32}"/>
          </ac:spMkLst>
        </pc:spChg>
        <pc:picChg chg="add del">
          <ac:chgData name="Teuku Raja Irfan Radarma" userId="cf428174-95ba-4576-8554-3a3b8ffa52b7" providerId="ADAL" clId="{6008032D-14B2-47DD-BD1E-EE69296DCACD}" dt="2024-06-23T01:01:59.126" v="1973" actId="478"/>
          <ac:picMkLst>
            <pc:docMk/>
            <pc:sldMk cId="408287481" sldId="271"/>
            <ac:picMk id="6146" creationId="{B5A9F0EB-7165-45B4-8891-3964B315F0EF}"/>
          </ac:picMkLst>
        </pc:picChg>
      </pc:sldChg>
      <pc:sldChg chg="modSp mod">
        <pc:chgData name="Teuku Raja Irfan Radarma" userId="cf428174-95ba-4576-8554-3a3b8ffa52b7" providerId="ADAL" clId="{6008032D-14B2-47DD-BD1E-EE69296DCACD}" dt="2024-06-22T23:48:33.327" v="211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6008032D-14B2-47DD-BD1E-EE69296DCACD}" dt="2024-06-22T23:48:33.327" v="211" actId="207"/>
          <ac:spMkLst>
            <pc:docMk/>
            <pc:sldMk cId="3722240106" sldId="278"/>
            <ac:spMk id="76" creationId="{575D5EA6-6EC3-4A0E-BF70-A9348A528353}"/>
          </ac:spMkLst>
        </pc:spChg>
        <pc:spChg chg="mod">
          <ac:chgData name="Teuku Raja Irfan Radarma" userId="cf428174-95ba-4576-8554-3a3b8ffa52b7" providerId="ADAL" clId="{6008032D-14B2-47DD-BD1E-EE69296DCACD}" dt="2024-06-22T23:48:29.479" v="210" actId="207"/>
          <ac:spMkLst>
            <pc:docMk/>
            <pc:sldMk cId="3722240106" sldId="278"/>
            <ac:spMk id="78" creationId="{1B41A676-5EB8-4F24-8FD4-98A11980D553}"/>
          </ac:spMkLst>
        </pc:spChg>
      </pc:sldChg>
      <pc:sldChg chg="addSp delSp modSp mod">
        <pc:chgData name="Teuku Raja Irfan Radarma" userId="cf428174-95ba-4576-8554-3a3b8ffa52b7" providerId="ADAL" clId="{6008032D-14B2-47DD-BD1E-EE69296DCACD}" dt="2024-06-23T01:32:28.657" v="3608" actId="1076"/>
        <pc:sldMkLst>
          <pc:docMk/>
          <pc:sldMk cId="801049290" sldId="285"/>
        </pc:sldMkLst>
        <pc:spChg chg="mod">
          <ac:chgData name="Teuku Raja Irfan Radarma" userId="cf428174-95ba-4576-8554-3a3b8ffa52b7" providerId="ADAL" clId="{6008032D-14B2-47DD-BD1E-EE69296DCACD}" dt="2024-06-23T01:28:42.227" v="3296" actId="20577"/>
          <ac:spMkLst>
            <pc:docMk/>
            <pc:sldMk cId="801049290" sldId="285"/>
            <ac:spMk id="2" creationId="{4B8D9639-CBD1-6CBE-6F3F-2697635BF4CB}"/>
          </ac:spMkLst>
        </pc:spChg>
        <pc:spChg chg="mod">
          <ac:chgData name="Teuku Raja Irfan Radarma" userId="cf428174-95ba-4576-8554-3a3b8ffa52b7" providerId="ADAL" clId="{6008032D-14B2-47DD-BD1E-EE69296DCACD}" dt="2024-06-23T01:31:29.430" v="3459" actId="20577"/>
          <ac:spMkLst>
            <pc:docMk/>
            <pc:sldMk cId="801049290" sldId="285"/>
            <ac:spMk id="3" creationId="{4B7FC0B5-42FC-4009-A13C-0B7C9EA26212}"/>
          </ac:spMkLst>
        </pc:spChg>
        <pc:spChg chg="add mod">
          <ac:chgData name="Teuku Raja Irfan Radarma" userId="cf428174-95ba-4576-8554-3a3b8ffa52b7" providerId="ADAL" clId="{6008032D-14B2-47DD-BD1E-EE69296DCACD}" dt="2024-06-23T01:32:28.657" v="3608" actId="1076"/>
          <ac:spMkLst>
            <pc:docMk/>
            <pc:sldMk cId="801049290" sldId="285"/>
            <ac:spMk id="5" creationId="{D8E3E25B-8912-4DC7-BBD5-FB2DBA056D43}"/>
          </ac:spMkLst>
        </pc:spChg>
        <pc:spChg chg="del">
          <ac:chgData name="Teuku Raja Irfan Radarma" userId="cf428174-95ba-4576-8554-3a3b8ffa52b7" providerId="ADAL" clId="{6008032D-14B2-47DD-BD1E-EE69296DCACD}" dt="2024-06-23T01:28:55.366" v="3297" actId="478"/>
          <ac:spMkLst>
            <pc:docMk/>
            <pc:sldMk cId="801049290" sldId="285"/>
            <ac:spMk id="7" creationId="{C65EDB29-2987-42A1-ACA1-9FD9C6081423}"/>
          </ac:spMkLst>
        </pc:spChg>
        <pc:picChg chg="add mod">
          <ac:chgData name="Teuku Raja Irfan Radarma" userId="cf428174-95ba-4576-8554-3a3b8ffa52b7" providerId="ADAL" clId="{6008032D-14B2-47DD-BD1E-EE69296DCACD}" dt="2024-06-23T01:31:08.924" v="3431" actId="1076"/>
          <ac:picMkLst>
            <pc:docMk/>
            <pc:sldMk cId="801049290" sldId="285"/>
            <ac:picMk id="2050" creationId="{279F9B53-3EBD-4432-AD8B-A0C62188EB73}"/>
          </ac:picMkLst>
        </pc:picChg>
      </pc:sldChg>
      <pc:sldChg chg="del delCm">
        <pc:chgData name="Teuku Raja Irfan Radarma" userId="cf428174-95ba-4576-8554-3a3b8ffa52b7" providerId="ADAL" clId="{6008032D-14B2-47DD-BD1E-EE69296DCACD}" dt="2024-06-23T01:06:33.832" v="2264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03767445" sldId="298"/>
        </pc:sldMkLst>
      </pc:sldChg>
      <pc:sldChg chg="modSp mod">
        <pc:chgData name="Teuku Raja Irfan Radarma" userId="cf428174-95ba-4576-8554-3a3b8ffa52b7" providerId="ADAL" clId="{6008032D-14B2-47DD-BD1E-EE69296DCACD}" dt="2024-06-23T00:10:56.538" v="1467" actId="20577"/>
        <pc:sldMkLst>
          <pc:docMk/>
          <pc:sldMk cId="3650510589" sldId="301"/>
        </pc:sldMkLst>
        <pc:spChg chg="mod">
          <ac:chgData name="Teuku Raja Irfan Radarma" userId="cf428174-95ba-4576-8554-3a3b8ffa52b7" providerId="ADAL" clId="{6008032D-14B2-47DD-BD1E-EE69296DCACD}" dt="2024-06-23T00:10:56.538" v="1467" actId="20577"/>
          <ac:spMkLst>
            <pc:docMk/>
            <pc:sldMk cId="3650510589" sldId="301"/>
            <ac:spMk id="3" creationId="{F804AC57-299F-4DE5-99F3-92949F4FFC18}"/>
          </ac:spMkLst>
        </pc:spChg>
        <pc:spChg chg="mod">
          <ac:chgData name="Teuku Raja Irfan Radarma" userId="cf428174-95ba-4576-8554-3a3b8ffa52b7" providerId="ADAL" clId="{6008032D-14B2-47DD-BD1E-EE69296DCACD}" dt="2024-06-23T00:10:23.975" v="1425" actId="20577"/>
          <ac:spMkLst>
            <pc:docMk/>
            <pc:sldMk cId="3650510589" sldId="301"/>
            <ac:spMk id="7" creationId="{154F5BC8-3479-4B4F-B081-83F623053372}"/>
          </ac:spMkLst>
        </pc:spChg>
      </pc:sldChg>
      <pc:sldChg chg="del">
        <pc:chgData name="Teuku Raja Irfan Radarma" userId="cf428174-95ba-4576-8554-3a3b8ffa52b7" providerId="ADAL" clId="{6008032D-14B2-47DD-BD1E-EE69296DCACD}" dt="2024-06-23T01:07:25.659" v="2392" actId="47"/>
        <pc:sldMkLst>
          <pc:docMk/>
          <pc:sldMk cId="956267694" sldId="302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74958512" sldId="303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168703726" sldId="304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4238998243" sldId="305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1341250431" sldId="306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702483664" sldId="307"/>
        </pc:sldMkLst>
      </pc:sldChg>
      <pc:sldChg chg="del">
        <pc:chgData name="Teuku Raja Irfan Radarma" userId="cf428174-95ba-4576-8554-3a3b8ffa52b7" providerId="ADAL" clId="{6008032D-14B2-47DD-BD1E-EE69296DCACD}" dt="2024-06-23T01:55:09.664" v="4282" actId="47"/>
        <pc:sldMkLst>
          <pc:docMk/>
          <pc:sldMk cId="2845739038" sldId="308"/>
        </pc:sldMkLst>
      </pc:sldChg>
      <pc:sldChg chg="addSp delSp modSp new mod">
        <pc:chgData name="Teuku Raja Irfan Radarma" userId="cf428174-95ba-4576-8554-3a3b8ffa52b7" providerId="ADAL" clId="{6008032D-14B2-47DD-BD1E-EE69296DCACD}" dt="2024-06-22T23:55:58.521" v="874" actId="1076"/>
        <pc:sldMkLst>
          <pc:docMk/>
          <pc:sldMk cId="2140043544" sldId="309"/>
        </pc:sldMkLst>
        <pc:spChg chg="mod">
          <ac:chgData name="Teuku Raja Irfan Radarma" userId="cf428174-95ba-4576-8554-3a3b8ffa52b7" providerId="ADAL" clId="{6008032D-14B2-47DD-BD1E-EE69296DCACD}" dt="2024-06-22T23:49:13.850" v="259" actId="20577"/>
          <ac:spMkLst>
            <pc:docMk/>
            <pc:sldMk cId="2140043544" sldId="309"/>
            <ac:spMk id="2" creationId="{0C42CC2C-B944-4C25-BFC6-6429CA0902F7}"/>
          </ac:spMkLst>
        </pc:spChg>
        <pc:spChg chg="mod">
          <ac:chgData name="Teuku Raja Irfan Radarma" userId="cf428174-95ba-4576-8554-3a3b8ffa52b7" providerId="ADAL" clId="{6008032D-14B2-47DD-BD1E-EE69296DCACD}" dt="2024-06-22T23:53:45.048" v="665" actId="14100"/>
          <ac:spMkLst>
            <pc:docMk/>
            <pc:sldMk cId="2140043544" sldId="309"/>
            <ac:spMk id="3" creationId="{FF965F0F-D707-4D34-B8CC-1D1457761B1C}"/>
          </ac:spMkLst>
        </pc:spChg>
        <pc:spChg chg="add mod">
          <ac:chgData name="Teuku Raja Irfan Radarma" userId="cf428174-95ba-4576-8554-3a3b8ffa52b7" providerId="ADAL" clId="{6008032D-14B2-47DD-BD1E-EE69296DCACD}" dt="2024-06-22T23:53:56.375" v="689" actId="20577"/>
          <ac:spMkLst>
            <pc:docMk/>
            <pc:sldMk cId="2140043544" sldId="309"/>
            <ac:spMk id="18" creationId="{C5ED5DDB-DF65-4597-929E-9FD8632120D8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19" creationId="{897D376B-6C0A-4BE2-B331-D80BA6D8F134}"/>
          </ac:spMkLst>
        </pc:spChg>
        <pc:spChg chg="add mod">
          <ac:chgData name="Teuku Raja Irfan Radarma" userId="cf428174-95ba-4576-8554-3a3b8ffa52b7" providerId="ADAL" clId="{6008032D-14B2-47DD-BD1E-EE69296DCACD}" dt="2024-06-22T23:53:40.095" v="664" actId="571"/>
          <ac:spMkLst>
            <pc:docMk/>
            <pc:sldMk cId="2140043544" sldId="309"/>
            <ac:spMk id="20" creationId="{4B352B0F-B0BF-45BC-8EA8-3738F2B645C9}"/>
          </ac:spMkLst>
        </pc:spChg>
        <pc:spChg chg="add mod">
          <ac:chgData name="Teuku Raja Irfan Radarma" userId="cf428174-95ba-4576-8554-3a3b8ffa52b7" providerId="ADAL" clId="{6008032D-14B2-47DD-BD1E-EE69296DCACD}" dt="2024-06-22T23:55:58.521" v="874" actId="1076"/>
          <ac:spMkLst>
            <pc:docMk/>
            <pc:sldMk cId="2140043544" sldId="309"/>
            <ac:spMk id="21" creationId="{D1E5A996-1405-423C-865A-4BB38305FAF4}"/>
          </ac:spMkLst>
        </pc:spChg>
        <pc:spChg chg="add mod">
          <ac:chgData name="Teuku Raja Irfan Radarma" userId="cf428174-95ba-4576-8554-3a3b8ffa52b7" providerId="ADAL" clId="{6008032D-14B2-47DD-BD1E-EE69296DCACD}" dt="2024-06-22T23:55:44.429" v="869" actId="1076"/>
          <ac:spMkLst>
            <pc:docMk/>
            <pc:sldMk cId="2140043544" sldId="309"/>
            <ac:spMk id="22" creationId="{893E7A15-8D3D-416A-BB62-2A913E8C4259}"/>
          </ac:spMkLst>
        </pc:spChg>
        <pc:picChg chg="add mod">
          <ac:chgData name="Teuku Raja Irfan Radarma" userId="cf428174-95ba-4576-8554-3a3b8ffa52b7" providerId="ADAL" clId="{6008032D-14B2-47DD-BD1E-EE69296DCACD}" dt="2024-06-22T23:55:52.894" v="872" actId="1076"/>
          <ac:picMkLst>
            <pc:docMk/>
            <pc:sldMk cId="2140043544" sldId="309"/>
            <ac:picMk id="6" creationId="{97923A69-2CFD-4511-B744-5A390C328D70}"/>
          </ac:picMkLst>
        </pc:picChg>
        <pc:picChg chg="add mod">
          <ac:chgData name="Teuku Raja Irfan Radarma" userId="cf428174-95ba-4576-8554-3a3b8ffa52b7" providerId="ADAL" clId="{6008032D-14B2-47DD-BD1E-EE69296DCACD}" dt="2024-06-22T23:52:56.372" v="643" actId="1076"/>
          <ac:picMkLst>
            <pc:docMk/>
            <pc:sldMk cId="2140043544" sldId="309"/>
            <ac:picMk id="8" creationId="{E006426E-7284-44C6-BEDB-9FF101A8DC2B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0" creationId="{0B70B68F-0EDE-4869-BDD4-0E859D24A3E9}"/>
          </ac:picMkLst>
        </pc:picChg>
        <pc:picChg chg="add mod">
          <ac:chgData name="Teuku Raja Irfan Radarma" userId="cf428174-95ba-4576-8554-3a3b8ffa52b7" providerId="ADAL" clId="{6008032D-14B2-47DD-BD1E-EE69296DCACD}" dt="2024-06-22T23:52:55.442" v="642" actId="1076"/>
          <ac:picMkLst>
            <pc:docMk/>
            <pc:sldMk cId="2140043544" sldId="309"/>
            <ac:picMk id="11" creationId="{8B31DC81-7AF0-4C98-9ED6-DC3882F0C242}"/>
          </ac:picMkLst>
        </pc:picChg>
        <pc:picChg chg="add mod">
          <ac:chgData name="Teuku Raja Irfan Radarma" userId="cf428174-95ba-4576-8554-3a3b8ffa52b7" providerId="ADAL" clId="{6008032D-14B2-47DD-BD1E-EE69296DCACD}" dt="2024-06-22T23:52:54.790" v="641" actId="1076"/>
          <ac:picMkLst>
            <pc:docMk/>
            <pc:sldMk cId="2140043544" sldId="309"/>
            <ac:picMk id="12" creationId="{E49B74F5-E514-4B90-8311-CBDA5CAE7004}"/>
          </ac:picMkLst>
        </pc:picChg>
        <pc:picChg chg="add mod">
          <ac:chgData name="Teuku Raja Irfan Radarma" userId="cf428174-95ba-4576-8554-3a3b8ffa52b7" providerId="ADAL" clId="{6008032D-14B2-47DD-BD1E-EE69296DCACD}" dt="2024-06-22T23:55:44.429" v="869" actId="1076"/>
          <ac:picMkLst>
            <pc:docMk/>
            <pc:sldMk cId="2140043544" sldId="309"/>
            <ac:picMk id="13" creationId="{208964A6-9227-47EB-ADC4-250C32251D87}"/>
          </ac:picMkLst>
        </pc:picChg>
        <pc:picChg chg="add del mod">
          <ac:chgData name="Teuku Raja Irfan Radarma" userId="cf428174-95ba-4576-8554-3a3b8ffa52b7" providerId="ADAL" clId="{6008032D-14B2-47DD-BD1E-EE69296DCACD}" dt="2024-06-22T23:53:05.130" v="648" actId="478"/>
          <ac:picMkLst>
            <pc:docMk/>
            <pc:sldMk cId="2140043544" sldId="309"/>
            <ac:picMk id="14" creationId="{14953C32-AAFA-4346-8D2D-459CF53FD809}"/>
          </ac:picMkLst>
        </pc:picChg>
        <pc:cxnChg chg="add mod">
          <ac:chgData name="Teuku Raja Irfan Radarma" userId="cf428174-95ba-4576-8554-3a3b8ffa52b7" providerId="ADAL" clId="{6008032D-14B2-47DD-BD1E-EE69296DCACD}" dt="2024-06-22T23:55:55.057" v="873" actId="14100"/>
          <ac:cxnSpMkLst>
            <pc:docMk/>
            <pc:sldMk cId="2140043544" sldId="309"/>
            <ac:cxnSpMk id="16" creationId="{63E2A52E-BA34-4CBF-96B4-144436C0F305}"/>
          </ac:cxnSpMkLst>
        </pc:cxnChg>
        <pc:cxnChg chg="add mod">
          <ac:chgData name="Teuku Raja Irfan Radarma" userId="cf428174-95ba-4576-8554-3a3b8ffa52b7" providerId="ADAL" clId="{6008032D-14B2-47DD-BD1E-EE69296DCACD}" dt="2024-06-22T23:55:50.091" v="871" actId="1076"/>
          <ac:cxnSpMkLst>
            <pc:docMk/>
            <pc:sldMk cId="2140043544" sldId="309"/>
            <ac:cxnSpMk id="17" creationId="{A76088DF-9D57-4807-B498-406AA205D8F4}"/>
          </ac:cxnSpMkLst>
        </pc:cxnChg>
      </pc:sldChg>
      <pc:sldChg chg="new del">
        <pc:chgData name="Teuku Raja Irfan Radarma" userId="cf428174-95ba-4576-8554-3a3b8ffa52b7" providerId="ADAL" clId="{6008032D-14B2-47DD-BD1E-EE69296DCACD}" dt="2024-06-22T23:48:54.677" v="229" actId="680"/>
        <pc:sldMkLst>
          <pc:docMk/>
          <pc:sldMk cId="3277147170" sldId="309"/>
        </pc:sldMkLst>
      </pc:sldChg>
      <pc:sldChg chg="addSp delSp modSp new mod">
        <pc:chgData name="Teuku Raja Irfan Radarma" userId="cf428174-95ba-4576-8554-3a3b8ffa52b7" providerId="ADAL" clId="{6008032D-14B2-47DD-BD1E-EE69296DCACD}" dt="2024-06-22T23:57:29.616" v="917" actId="1076"/>
        <pc:sldMkLst>
          <pc:docMk/>
          <pc:sldMk cId="3407306040" sldId="310"/>
        </pc:sldMkLst>
        <pc:spChg chg="mod">
          <ac:chgData name="Teuku Raja Irfan Radarma" userId="cf428174-95ba-4576-8554-3a3b8ffa52b7" providerId="ADAL" clId="{6008032D-14B2-47DD-BD1E-EE69296DCACD}" dt="2024-06-22T23:57:27.710" v="916" actId="404"/>
          <ac:spMkLst>
            <pc:docMk/>
            <pc:sldMk cId="3407306040" sldId="310"/>
            <ac:spMk id="2" creationId="{4F24A3D9-2CDD-4ADC-AB3C-ABDF7582AF84}"/>
          </ac:spMkLst>
        </pc:spChg>
        <pc:spChg chg="del">
          <ac:chgData name="Teuku Raja Irfan Radarma" userId="cf428174-95ba-4576-8554-3a3b8ffa52b7" providerId="ADAL" clId="{6008032D-14B2-47DD-BD1E-EE69296DCACD}" dt="2024-06-22T23:56:41.752" v="892" actId="478"/>
          <ac:spMkLst>
            <pc:docMk/>
            <pc:sldMk cId="3407306040" sldId="310"/>
            <ac:spMk id="3" creationId="{86502A4E-997D-4C34-AD1F-74BAC70133F6}"/>
          </ac:spMkLst>
        </pc:spChg>
        <pc:picChg chg="add mod">
          <ac:chgData name="Teuku Raja Irfan Radarma" userId="cf428174-95ba-4576-8554-3a3b8ffa52b7" providerId="ADAL" clId="{6008032D-14B2-47DD-BD1E-EE69296DCACD}" dt="2024-06-22T23:57:29.616" v="917" actId="1076"/>
          <ac:picMkLst>
            <pc:docMk/>
            <pc:sldMk cId="3407306040" sldId="310"/>
            <ac:picMk id="5" creationId="{6F1DDE68-FFA7-4F21-B54D-C913701E2D37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2T23:58:53.960" v="961" actId="207"/>
        <pc:sldMkLst>
          <pc:docMk/>
          <pc:sldMk cId="1931572100" sldId="311"/>
        </pc:sldMkLst>
        <pc:spChg chg="mod">
          <ac:chgData name="Teuku Raja Irfan Radarma" userId="cf428174-95ba-4576-8554-3a3b8ffa52b7" providerId="ADAL" clId="{6008032D-14B2-47DD-BD1E-EE69296DCACD}" dt="2024-06-22T23:57:48" v="934" actId="20577"/>
          <ac:spMkLst>
            <pc:docMk/>
            <pc:sldMk cId="1931572100" sldId="311"/>
            <ac:spMk id="2" creationId="{014DE854-BC43-49C7-B790-24ABEF49ADE2}"/>
          </ac:spMkLst>
        </pc:spChg>
        <pc:spChg chg="mod">
          <ac:chgData name="Teuku Raja Irfan Radarma" userId="cf428174-95ba-4576-8554-3a3b8ffa52b7" providerId="ADAL" clId="{6008032D-14B2-47DD-BD1E-EE69296DCACD}" dt="2024-06-22T23:58:53.960" v="961" actId="207"/>
          <ac:spMkLst>
            <pc:docMk/>
            <pc:sldMk cId="1931572100" sldId="311"/>
            <ac:spMk id="3" creationId="{9DF99A96-CA27-4622-8A64-A8F986FE025F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5" creationId="{703C4156-4FDE-4438-B254-0B4E1C91742D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6" creationId="{F2EBA53B-0E27-453A-9A83-D8F17982D4E4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7" creationId="{FB29B0E4-960D-4356-9642-CC0F721D3B61}"/>
          </ac:spMkLst>
        </pc:spChg>
        <pc:spChg chg="add del mod">
          <ac:chgData name="Teuku Raja Irfan Radarma" userId="cf428174-95ba-4576-8554-3a3b8ffa52b7" providerId="ADAL" clId="{6008032D-14B2-47DD-BD1E-EE69296DCACD}" dt="2024-06-22T23:57:55.245" v="936"/>
          <ac:spMkLst>
            <pc:docMk/>
            <pc:sldMk cId="1931572100" sldId="311"/>
            <ac:spMk id="8" creationId="{707F67A8-9A59-45D0-BE5F-4281DDAEB1C0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08:11.407" v="1332" actId="1076"/>
        <pc:sldMkLst>
          <pc:docMk/>
          <pc:sldMk cId="489749584" sldId="312"/>
        </pc:sldMkLst>
        <pc:spChg chg="mod">
          <ac:chgData name="Teuku Raja Irfan Radarma" userId="cf428174-95ba-4576-8554-3a3b8ffa52b7" providerId="ADAL" clId="{6008032D-14B2-47DD-BD1E-EE69296DCACD}" dt="2024-06-22T23:59:51.389" v="976" actId="14100"/>
          <ac:spMkLst>
            <pc:docMk/>
            <pc:sldMk cId="489749584" sldId="312"/>
            <ac:spMk id="2" creationId="{A4E3DE73-40CB-43B4-B9CE-AD61A9AC80DD}"/>
          </ac:spMkLst>
        </pc:spChg>
        <pc:spChg chg="del">
          <ac:chgData name="Teuku Raja Irfan Radarma" userId="cf428174-95ba-4576-8554-3a3b8ffa52b7" providerId="ADAL" clId="{6008032D-14B2-47DD-BD1E-EE69296DCACD}" dt="2024-06-22T23:59:46.243" v="974" actId="478"/>
          <ac:spMkLst>
            <pc:docMk/>
            <pc:sldMk cId="489749584" sldId="312"/>
            <ac:spMk id="3" creationId="{BE5BF492-162B-425B-99F9-119340F9BC7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3" creationId="{E7EB3966-6344-4952-913E-C949825242E4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4" creationId="{A7E70022-0F94-425A-A449-11B97C3D409B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5" creationId="{A5C761C4-D4F6-42BD-B5F1-819837DEB12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6" creationId="{93BDA849-1650-4E07-B1E8-D98E160BF07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7" creationId="{E5CBA792-8226-4616-9F4C-E2AABD014C0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8" creationId="{1E947D87-0B4D-4D60-8F57-5E94B1833AA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19" creationId="{9757DF21-7BF9-4156-A15E-D35B3D8E697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0" creationId="{413DBE65-F66E-4BFD-8A4C-56608A3286A9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21" creationId="{BB11E942-83F4-4811-BA7E-2E8989611773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0" creationId="{8230301A-2584-4DBC-89F2-8D94900EB9BA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1" creationId="{8459443F-0828-4546-B687-FA7A2C24999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2" creationId="{E1C9A680-D569-4BD9-9469-065F5DE5AACC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3" creationId="{4187F176-56C5-4802-93A9-DFEEA7043F90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4" creationId="{3E2B03D2-E9DE-40BD-A114-13AF5CB3C75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5" creationId="{968BA95E-FAA5-4787-9A1D-9B79F31B2E62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6" creationId="{12B5F96F-B631-482A-966A-508454DFE8FF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7" creationId="{D76DCB8F-3F7D-49A3-9621-E6910902400E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8" creationId="{40DD36B6-F8F4-4F79-B17A-751F723BC555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39" creationId="{BDDFE768-A729-4786-B5D6-7D352DCFD5AD}"/>
          </ac:spMkLst>
        </pc:spChg>
        <pc:spChg chg="add del mod">
          <ac:chgData name="Teuku Raja Irfan Radarma" userId="cf428174-95ba-4576-8554-3a3b8ffa52b7" providerId="ADAL" clId="{6008032D-14B2-47DD-BD1E-EE69296DCACD}" dt="2024-06-22T23:59:44.514" v="973"/>
          <ac:spMkLst>
            <pc:docMk/>
            <pc:sldMk cId="489749584" sldId="312"/>
            <ac:spMk id="40" creationId="{51BD2E73-6B3D-4C1D-A777-4EBBC63373EF}"/>
          </ac:spMkLst>
        </pc:spChg>
        <pc:spChg chg="add mod">
          <ac:chgData name="Teuku Raja Irfan Radarma" userId="cf428174-95ba-4576-8554-3a3b8ffa52b7" providerId="ADAL" clId="{6008032D-14B2-47DD-BD1E-EE69296DCACD}" dt="2024-06-23T00:00:56.518" v="988" actId="404"/>
          <ac:spMkLst>
            <pc:docMk/>
            <pc:sldMk cId="489749584" sldId="312"/>
            <ac:spMk id="49" creationId="{34B16EE3-FDC8-43C4-93B5-EB97327A24B3}"/>
          </ac:spMkLst>
        </pc:spChg>
        <pc:spChg chg="add mod">
          <ac:chgData name="Teuku Raja Irfan Radarma" userId="cf428174-95ba-4576-8554-3a3b8ffa52b7" providerId="ADAL" clId="{6008032D-14B2-47DD-BD1E-EE69296DCACD}" dt="2024-06-23T00:01:54.612" v="1009" actId="1037"/>
          <ac:spMkLst>
            <pc:docMk/>
            <pc:sldMk cId="489749584" sldId="312"/>
            <ac:spMk id="50" creationId="{495CC474-F2CF-403F-A6E4-78D2103F1C48}"/>
          </ac:spMkLst>
        </pc:spChg>
        <pc:spChg chg="add mod">
          <ac:chgData name="Teuku Raja Irfan Radarma" userId="cf428174-95ba-4576-8554-3a3b8ffa52b7" providerId="ADAL" clId="{6008032D-14B2-47DD-BD1E-EE69296DCACD}" dt="2024-06-23T00:01:57.614" v="1012" actId="1037"/>
          <ac:spMkLst>
            <pc:docMk/>
            <pc:sldMk cId="489749584" sldId="312"/>
            <ac:spMk id="51" creationId="{17F08D7D-D275-4686-B579-9F5482DE08B2}"/>
          </ac:spMkLst>
        </pc:spChg>
        <pc:spChg chg="add mod">
          <ac:chgData name="Teuku Raja Irfan Radarma" userId="cf428174-95ba-4576-8554-3a3b8ffa52b7" providerId="ADAL" clId="{6008032D-14B2-47DD-BD1E-EE69296DCACD}" dt="2024-06-23T00:02:00.317" v="1015" actId="1037"/>
          <ac:spMkLst>
            <pc:docMk/>
            <pc:sldMk cId="489749584" sldId="312"/>
            <ac:spMk id="52" creationId="{4ED4D872-7AAC-48DB-BFA7-654DD3CDC492}"/>
          </ac:spMkLst>
        </pc:spChg>
        <pc:spChg chg="add mod">
          <ac:chgData name="Teuku Raja Irfan Radarma" userId="cf428174-95ba-4576-8554-3a3b8ffa52b7" providerId="ADAL" clId="{6008032D-14B2-47DD-BD1E-EE69296DCACD}" dt="2024-06-23T00:02:02.744" v="1018" actId="1037"/>
          <ac:spMkLst>
            <pc:docMk/>
            <pc:sldMk cId="489749584" sldId="312"/>
            <ac:spMk id="53" creationId="{5D25BF6A-DF36-4BCD-A08F-37DB08EB331D}"/>
          </ac:spMkLst>
        </pc:spChg>
        <pc:spChg chg="add mod">
          <ac:chgData name="Teuku Raja Irfan Radarma" userId="cf428174-95ba-4576-8554-3a3b8ffa52b7" providerId="ADAL" clId="{6008032D-14B2-47DD-BD1E-EE69296DCACD}" dt="2024-06-23T00:02:05.415" v="1021" actId="1037"/>
          <ac:spMkLst>
            <pc:docMk/>
            <pc:sldMk cId="489749584" sldId="312"/>
            <ac:spMk id="54" creationId="{02724D9D-F28A-487A-938A-70B88849D7ED}"/>
          </ac:spMkLst>
        </pc:spChg>
        <pc:spChg chg="add mod">
          <ac:chgData name="Teuku Raja Irfan Radarma" userId="cf428174-95ba-4576-8554-3a3b8ffa52b7" providerId="ADAL" clId="{6008032D-14B2-47DD-BD1E-EE69296DCACD}" dt="2024-06-23T00:02:07.764" v="1024" actId="1037"/>
          <ac:spMkLst>
            <pc:docMk/>
            <pc:sldMk cId="489749584" sldId="312"/>
            <ac:spMk id="55" creationId="{A9920495-90AA-437E-BE82-4DA4ED196AD4}"/>
          </ac:spMkLst>
        </pc:spChg>
        <pc:spChg chg="add mod">
          <ac:chgData name="Teuku Raja Irfan Radarma" userId="cf428174-95ba-4576-8554-3a3b8ffa52b7" providerId="ADAL" clId="{6008032D-14B2-47DD-BD1E-EE69296DCACD}" dt="2024-06-23T00:02:09.721" v="1027" actId="1037"/>
          <ac:spMkLst>
            <pc:docMk/>
            <pc:sldMk cId="489749584" sldId="312"/>
            <ac:spMk id="56" creationId="{9C123F94-0F6E-48CE-A123-4AE997C91621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57" creationId="{87A3DAFE-9743-4CE5-89A9-088AEB9E0DC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6" creationId="{9FE6A8A5-E067-42C8-82ED-358C6D7470B8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7" creationId="{30D8376E-59EE-48B5-825F-988851B4871D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8" creationId="{873014C1-3953-4A9B-BA60-D4504AA9DB8F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69" creationId="{8BA35692-03E0-425C-A959-04F5F2F8DB32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0" creationId="{833D4F30-D030-4E4B-BEBE-28A4093F9E2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1" creationId="{E68FF048-712E-4D12-883E-B6F6D152B51A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2" creationId="{6C6C3BAF-7C9C-4679-BDD0-4E53ADC0C294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3" creationId="{AC366874-DA98-42C2-BF8B-6E0A83D6119E}"/>
          </ac:spMkLst>
        </pc:spChg>
        <pc:spChg chg="add mod">
          <ac:chgData name="Teuku Raja Irfan Radarma" userId="cf428174-95ba-4576-8554-3a3b8ffa52b7" providerId="ADAL" clId="{6008032D-14B2-47DD-BD1E-EE69296DCACD}" dt="2024-06-23T00:01:18.650" v="991" actId="1076"/>
          <ac:spMkLst>
            <pc:docMk/>
            <pc:sldMk cId="489749584" sldId="312"/>
            <ac:spMk id="74" creationId="{066DFDF9-02C0-4D79-A05D-73546CACC515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5" creationId="{ABBABBBF-05B1-4744-98F2-CCE10910A4EE}"/>
          </ac:spMkLst>
        </pc:spChg>
        <pc:spChg chg="add mod">
          <ac:chgData name="Teuku Raja Irfan Radarma" userId="cf428174-95ba-4576-8554-3a3b8ffa52b7" providerId="ADAL" clId="{6008032D-14B2-47DD-BD1E-EE69296DCACD}" dt="2024-06-23T00:08:11.407" v="1332" actId="1076"/>
          <ac:spMkLst>
            <pc:docMk/>
            <pc:sldMk cId="489749584" sldId="312"/>
            <ac:spMk id="76" creationId="{CB0C1731-C017-4585-BD87-A0F0E9C6A34A}"/>
          </ac:spMkLst>
        </pc:spChg>
        <pc:spChg chg="add del mod">
          <ac:chgData name="Teuku Raja Irfan Radarma" userId="cf428174-95ba-4576-8554-3a3b8ffa52b7" providerId="ADAL" clId="{6008032D-14B2-47DD-BD1E-EE69296DCACD}" dt="2024-06-23T00:02:38.487" v="1049" actId="478"/>
          <ac:spMkLst>
            <pc:docMk/>
            <pc:sldMk cId="489749584" sldId="312"/>
            <ac:spMk id="77" creationId="{02EE772C-A468-46D6-B5BA-D0ECACE67BC0}"/>
          </ac:spMkLst>
        </pc:spChg>
        <pc:spChg chg="add del mod">
          <ac:chgData name="Teuku Raja Irfan Radarma" userId="cf428174-95ba-4576-8554-3a3b8ffa52b7" providerId="ADAL" clId="{6008032D-14B2-47DD-BD1E-EE69296DCACD}" dt="2024-06-23T00:08:06.158" v="1331" actId="21"/>
          <ac:spMkLst>
            <pc:docMk/>
            <pc:sldMk cId="489749584" sldId="312"/>
            <ac:spMk id="78" creationId="{69C774FA-E2A7-48B4-B6EA-B9A02F5C29A8}"/>
          </ac:spMkLst>
        </pc:sp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5" creationId="{F516F615-9CD4-4749-8601-EAA4056FE4B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6" creationId="{2D35C42A-9CA5-4F33-8B1D-19ED498A695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7" creationId="{B057801F-C6C3-4947-8F0B-44B4FA40737B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8" creationId="{91C97DF1-C19F-4B01-8CE1-4AB3BB61BB6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9" creationId="{45C8F955-04CC-4BFF-A142-1FCDCEAB6A19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0" creationId="{69F95812-CA57-4728-A8E7-B0C341D7D4F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1" creationId="{02D9CE70-9569-414C-9765-00C329FBEBC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12" creationId="{A5B60871-EDED-4A95-8518-9EEA38EB4596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2" creationId="{D63E208B-246C-491B-A293-ECE479531538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3" creationId="{E9C81BCA-675A-4972-BE4D-95F3116FDA97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4" creationId="{2A2C8F99-7447-48CA-9550-EDFD02A51512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5" creationId="{7DAFAD33-859F-4C1C-A4B6-88BF1052F14E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6" creationId="{E73D5250-5789-48CD-83C7-765D1DB4F815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7" creationId="{CB56FE0F-91F6-4545-8A97-8F1EC6182AE3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8" creationId="{08DB377D-B266-444B-918B-3E2F261D250C}"/>
          </ac:picMkLst>
        </pc:picChg>
        <pc:picChg chg="add del mod">
          <ac:chgData name="Teuku Raja Irfan Radarma" userId="cf428174-95ba-4576-8554-3a3b8ffa52b7" providerId="ADAL" clId="{6008032D-14B2-47DD-BD1E-EE69296DCACD}" dt="2024-06-22T23:59:44.514" v="973"/>
          <ac:picMkLst>
            <pc:docMk/>
            <pc:sldMk cId="489749584" sldId="312"/>
            <ac:picMk id="29" creationId="{26FDB5DC-B0CE-4422-AC33-F2CC5313FF13}"/>
          </ac:picMkLst>
        </pc:picChg>
        <pc:picChg chg="add mod">
          <ac:chgData name="Teuku Raja Irfan Radarma" userId="cf428174-95ba-4576-8554-3a3b8ffa52b7" providerId="ADAL" clId="{6008032D-14B2-47DD-BD1E-EE69296DCACD}" dt="2024-06-23T00:00:23.437" v="979" actId="14100"/>
          <ac:picMkLst>
            <pc:docMk/>
            <pc:sldMk cId="489749584" sldId="312"/>
            <ac:picMk id="41" creationId="{3E2F563F-2E08-4184-BFDE-CF1C26362D8C}"/>
          </ac:picMkLst>
        </pc:picChg>
        <pc:picChg chg="add mod">
          <ac:chgData name="Teuku Raja Irfan Radarma" userId="cf428174-95ba-4576-8554-3a3b8ffa52b7" providerId="ADAL" clId="{6008032D-14B2-47DD-BD1E-EE69296DCACD}" dt="2024-06-23T00:01:54.612" v="1009" actId="1037"/>
          <ac:picMkLst>
            <pc:docMk/>
            <pc:sldMk cId="489749584" sldId="312"/>
            <ac:picMk id="42" creationId="{F371BFA2-4E79-4B3B-9A3E-035F99CCE3F1}"/>
          </ac:picMkLst>
        </pc:picChg>
        <pc:picChg chg="add mod">
          <ac:chgData name="Teuku Raja Irfan Radarma" userId="cf428174-95ba-4576-8554-3a3b8ffa52b7" providerId="ADAL" clId="{6008032D-14B2-47DD-BD1E-EE69296DCACD}" dt="2024-06-23T00:01:57.614" v="1012" actId="1037"/>
          <ac:picMkLst>
            <pc:docMk/>
            <pc:sldMk cId="489749584" sldId="312"/>
            <ac:picMk id="43" creationId="{B6E52E19-BD3E-4971-9B14-02D126F9FCFD}"/>
          </ac:picMkLst>
        </pc:picChg>
        <pc:picChg chg="add mod">
          <ac:chgData name="Teuku Raja Irfan Radarma" userId="cf428174-95ba-4576-8554-3a3b8ffa52b7" providerId="ADAL" clId="{6008032D-14B2-47DD-BD1E-EE69296DCACD}" dt="2024-06-23T00:02:00.317" v="1015" actId="1037"/>
          <ac:picMkLst>
            <pc:docMk/>
            <pc:sldMk cId="489749584" sldId="312"/>
            <ac:picMk id="44" creationId="{105D3B97-59F8-454B-997E-E0D6E0EF7FE7}"/>
          </ac:picMkLst>
        </pc:picChg>
        <pc:picChg chg="add mod">
          <ac:chgData name="Teuku Raja Irfan Radarma" userId="cf428174-95ba-4576-8554-3a3b8ffa52b7" providerId="ADAL" clId="{6008032D-14B2-47DD-BD1E-EE69296DCACD}" dt="2024-06-23T00:02:02.744" v="1018" actId="1037"/>
          <ac:picMkLst>
            <pc:docMk/>
            <pc:sldMk cId="489749584" sldId="312"/>
            <ac:picMk id="45" creationId="{B457AE78-B6AD-4878-B3C0-F984A4AD7EF5}"/>
          </ac:picMkLst>
        </pc:picChg>
        <pc:picChg chg="add mod">
          <ac:chgData name="Teuku Raja Irfan Radarma" userId="cf428174-95ba-4576-8554-3a3b8ffa52b7" providerId="ADAL" clId="{6008032D-14B2-47DD-BD1E-EE69296DCACD}" dt="2024-06-23T00:02:05.415" v="1021" actId="1037"/>
          <ac:picMkLst>
            <pc:docMk/>
            <pc:sldMk cId="489749584" sldId="312"/>
            <ac:picMk id="46" creationId="{CFC1A0D0-AC34-4C4A-8CDD-A28CCE9EACD5}"/>
          </ac:picMkLst>
        </pc:picChg>
        <pc:picChg chg="add mod">
          <ac:chgData name="Teuku Raja Irfan Radarma" userId="cf428174-95ba-4576-8554-3a3b8ffa52b7" providerId="ADAL" clId="{6008032D-14B2-47DD-BD1E-EE69296DCACD}" dt="2024-06-23T00:02:07.764" v="1024" actId="1037"/>
          <ac:picMkLst>
            <pc:docMk/>
            <pc:sldMk cId="489749584" sldId="312"/>
            <ac:picMk id="47" creationId="{45775014-15DD-441F-BE7A-E4B50CB7E35C}"/>
          </ac:picMkLst>
        </pc:picChg>
        <pc:picChg chg="add mod">
          <ac:chgData name="Teuku Raja Irfan Radarma" userId="cf428174-95ba-4576-8554-3a3b8ffa52b7" providerId="ADAL" clId="{6008032D-14B2-47DD-BD1E-EE69296DCACD}" dt="2024-06-23T00:02:09.721" v="1027" actId="1037"/>
          <ac:picMkLst>
            <pc:docMk/>
            <pc:sldMk cId="489749584" sldId="312"/>
            <ac:picMk id="48" creationId="{E8DED7ED-BA90-4365-92EA-F48042D378C1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8" creationId="{1A6DC514-B22F-4ABC-AC4C-D8FAE3DA9160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59" creationId="{F13BFFA1-4052-430D-8C0E-469261381E22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0" creationId="{3B5493A4-409E-4524-B3D6-12767955283D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1" creationId="{F17A7BCB-1F25-47DA-A3F9-88D658F5B85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2" creationId="{7E3C5C71-70E3-4E01-A7B2-D3FE6B63109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3" creationId="{26D7477A-6A35-4B84-B96F-442A0DCC23F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4" creationId="{D922ABC0-8A4D-4844-8FE8-F090F1F130EB}"/>
          </ac:picMkLst>
        </pc:picChg>
        <pc:picChg chg="add mod">
          <ac:chgData name="Teuku Raja Irfan Radarma" userId="cf428174-95ba-4576-8554-3a3b8ffa52b7" providerId="ADAL" clId="{6008032D-14B2-47DD-BD1E-EE69296DCACD}" dt="2024-06-23T00:08:11.407" v="1332" actId="1076"/>
          <ac:picMkLst>
            <pc:docMk/>
            <pc:sldMk cId="489749584" sldId="312"/>
            <ac:picMk id="65" creationId="{62EC00D8-A49E-4CDD-AED9-DC83321D376D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5:49.897" v="1279" actId="1076"/>
        <pc:sldMkLst>
          <pc:docMk/>
          <pc:sldMk cId="4117714241" sldId="313"/>
        </pc:sldMkLst>
        <pc:spChg chg="del">
          <ac:chgData name="Teuku Raja Irfan Radarma" userId="cf428174-95ba-4576-8554-3a3b8ffa52b7" providerId="ADAL" clId="{6008032D-14B2-47DD-BD1E-EE69296DCACD}" dt="2024-06-23T00:04:37.245" v="1173" actId="478"/>
          <ac:spMkLst>
            <pc:docMk/>
            <pc:sldMk cId="4117714241" sldId="313"/>
            <ac:spMk id="2" creationId="{47CA1946-8075-4DD1-B959-844619218B5B}"/>
          </ac:spMkLst>
        </pc:spChg>
        <pc:spChg chg="del">
          <ac:chgData name="Teuku Raja Irfan Radarma" userId="cf428174-95ba-4576-8554-3a3b8ffa52b7" providerId="ADAL" clId="{6008032D-14B2-47DD-BD1E-EE69296DCACD}" dt="2024-06-23T00:04:34.746" v="1172"/>
          <ac:spMkLst>
            <pc:docMk/>
            <pc:sldMk cId="4117714241" sldId="313"/>
            <ac:spMk id="3" creationId="{499F665A-8311-4C9A-A99F-43705998FE99}"/>
          </ac:spMkLst>
        </pc:spChg>
        <pc:spChg chg="add mod">
          <ac:chgData name="Teuku Raja Irfan Radarma" userId="cf428174-95ba-4576-8554-3a3b8ffa52b7" providerId="ADAL" clId="{6008032D-14B2-47DD-BD1E-EE69296DCACD}" dt="2024-06-23T00:05:07.889" v="1209" actId="1076"/>
          <ac:spMkLst>
            <pc:docMk/>
            <pc:sldMk cId="4117714241" sldId="313"/>
            <ac:spMk id="7" creationId="{C1AEB971-6C95-4EEB-835D-E572D6883F1C}"/>
          </ac:spMkLst>
        </pc:spChg>
        <pc:spChg chg="add mod">
          <ac:chgData name="Teuku Raja Irfan Radarma" userId="cf428174-95ba-4576-8554-3a3b8ffa52b7" providerId="ADAL" clId="{6008032D-14B2-47DD-BD1E-EE69296DCACD}" dt="2024-06-23T00:05:10.526" v="1211" actId="571"/>
          <ac:spMkLst>
            <pc:docMk/>
            <pc:sldMk cId="4117714241" sldId="313"/>
            <ac:spMk id="9" creationId="{BBD7286D-EF5A-4475-8D62-3851BA9A8189}"/>
          </ac:spMkLst>
        </pc:spChg>
        <pc:spChg chg="add mod">
          <ac:chgData name="Teuku Raja Irfan Radarma" userId="cf428174-95ba-4576-8554-3a3b8ffa52b7" providerId="ADAL" clId="{6008032D-14B2-47DD-BD1E-EE69296DCACD}" dt="2024-06-23T00:05:49.897" v="1279" actId="1076"/>
          <ac:spMkLst>
            <pc:docMk/>
            <pc:sldMk cId="4117714241" sldId="313"/>
            <ac:spMk id="10" creationId="{3FAB637A-ADF7-4919-8544-BFB888AD6564}"/>
          </ac:spMkLst>
        </pc:spChg>
        <pc:picChg chg="add mod">
          <ac:chgData name="Teuku Raja Irfan Radarma" userId="cf428174-95ba-4576-8554-3a3b8ffa52b7" providerId="ADAL" clId="{6008032D-14B2-47DD-BD1E-EE69296DCACD}" dt="2024-06-23T00:04:43.181" v="1175" actId="1076"/>
          <ac:picMkLst>
            <pc:docMk/>
            <pc:sldMk cId="4117714241" sldId="313"/>
            <ac:picMk id="6" creationId="{7DF7A035-1953-4ED1-B606-03D74769AE8A}"/>
          </ac:picMkLst>
        </pc:picChg>
        <pc:picChg chg="add mod">
          <ac:chgData name="Teuku Raja Irfan Radarma" userId="cf428174-95ba-4576-8554-3a3b8ffa52b7" providerId="ADAL" clId="{6008032D-14B2-47DD-BD1E-EE69296DCACD}" dt="2024-06-23T00:05:10.526" v="1211" actId="571"/>
          <ac:picMkLst>
            <pc:docMk/>
            <pc:sldMk cId="4117714241" sldId="313"/>
            <ac:picMk id="8" creationId="{97918A2A-1145-456F-89EC-8B8EA3EEEB16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0:07:00.807" v="1304"/>
        <pc:sldMkLst>
          <pc:docMk/>
          <pc:sldMk cId="1525736091" sldId="314"/>
        </pc:sldMkLst>
        <pc:spChg chg="mod">
          <ac:chgData name="Teuku Raja Irfan Radarma" userId="cf428174-95ba-4576-8554-3a3b8ffa52b7" providerId="ADAL" clId="{6008032D-14B2-47DD-BD1E-EE69296DCACD}" dt="2024-06-23T00:06:55.097" v="1303" actId="20577"/>
          <ac:spMkLst>
            <pc:docMk/>
            <pc:sldMk cId="1525736091" sldId="314"/>
            <ac:spMk id="2" creationId="{920B89C3-46B7-4C86-902C-ADC69D873E17}"/>
          </ac:spMkLst>
        </pc:spChg>
        <pc:spChg chg="del">
          <ac:chgData name="Teuku Raja Irfan Radarma" userId="cf428174-95ba-4576-8554-3a3b8ffa52b7" providerId="ADAL" clId="{6008032D-14B2-47DD-BD1E-EE69296DCACD}" dt="2024-06-23T00:07:00.807" v="1304"/>
          <ac:spMkLst>
            <pc:docMk/>
            <pc:sldMk cId="1525736091" sldId="314"/>
            <ac:spMk id="3" creationId="{B23F9D49-92AD-48E2-A23D-903D3A559D95}"/>
          </ac:spMkLst>
        </pc:spChg>
        <pc:graphicFrameChg chg="add mod">
          <ac:chgData name="Teuku Raja Irfan Radarma" userId="cf428174-95ba-4576-8554-3a3b8ffa52b7" providerId="ADAL" clId="{6008032D-14B2-47DD-BD1E-EE69296DCACD}" dt="2024-06-23T00:07:00.807" v="1304"/>
          <ac:graphicFrameMkLst>
            <pc:docMk/>
            <pc:sldMk cId="1525736091" sldId="314"/>
            <ac:graphicFrameMk id="5" creationId="{23BDCDC7-0C40-4614-81FA-B54B612624D1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0:07:25.681" v="1318"/>
        <pc:sldMkLst>
          <pc:docMk/>
          <pc:sldMk cId="767778035" sldId="315"/>
        </pc:sldMkLst>
        <pc:spChg chg="mod">
          <ac:chgData name="Teuku Raja Irfan Radarma" userId="cf428174-95ba-4576-8554-3a3b8ffa52b7" providerId="ADAL" clId="{6008032D-14B2-47DD-BD1E-EE69296DCACD}" dt="2024-06-23T00:07:19.283" v="1316" actId="20577"/>
          <ac:spMkLst>
            <pc:docMk/>
            <pc:sldMk cId="767778035" sldId="315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25.681" v="1318"/>
          <ac:spMkLst>
            <pc:docMk/>
            <pc:sldMk cId="767778035" sldId="315"/>
            <ac:spMk id="6" creationId="{5F275892-D152-4D79-A0FE-2E558A6D321A}"/>
          </ac:spMkLst>
        </pc:spChg>
        <pc:graphicFrameChg chg="del">
          <ac:chgData name="Teuku Raja Irfan Radarma" userId="cf428174-95ba-4576-8554-3a3b8ffa52b7" providerId="ADAL" clId="{6008032D-14B2-47DD-BD1E-EE69296DCACD}" dt="2024-06-23T00:07:21.707" v="1317" actId="478"/>
          <ac:graphicFrameMkLst>
            <pc:docMk/>
            <pc:sldMk cId="767778035" sldId="315"/>
            <ac:graphicFrameMk id="5" creationId="{23BDCDC7-0C40-4614-81FA-B54B612624D1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25.681" v="1318"/>
          <ac:graphicFrameMkLst>
            <pc:docMk/>
            <pc:sldMk cId="767778035" sldId="315"/>
            <ac:graphicFrameMk id="7" creationId="{2D9FC208-7AAF-4333-86E4-3C3537820CFC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12.067" v="1306" actId="47"/>
        <pc:sldMkLst>
          <pc:docMk/>
          <pc:sldMk cId="1842155755" sldId="315"/>
        </pc:sldMkLst>
      </pc:sldChg>
      <pc:sldChg chg="addSp delSp modSp add mod">
        <pc:chgData name="Teuku Raja Irfan Radarma" userId="cf428174-95ba-4576-8554-3a3b8ffa52b7" providerId="ADAL" clId="{6008032D-14B2-47DD-BD1E-EE69296DCACD}" dt="2024-06-23T00:07:47.781" v="1328"/>
        <pc:sldMkLst>
          <pc:docMk/>
          <pc:sldMk cId="1566384604" sldId="316"/>
        </pc:sldMkLst>
        <pc:spChg chg="mod">
          <ac:chgData name="Teuku Raja Irfan Radarma" userId="cf428174-95ba-4576-8554-3a3b8ffa52b7" providerId="ADAL" clId="{6008032D-14B2-47DD-BD1E-EE69296DCACD}" dt="2024-06-23T00:07:39.295" v="1326" actId="20577"/>
          <ac:spMkLst>
            <pc:docMk/>
            <pc:sldMk cId="1566384604" sldId="316"/>
            <ac:spMk id="2" creationId="{920B89C3-46B7-4C86-902C-ADC69D873E17}"/>
          </ac:spMkLst>
        </pc:spChg>
        <pc:spChg chg="add del mod">
          <ac:chgData name="Teuku Raja Irfan Radarma" userId="cf428174-95ba-4576-8554-3a3b8ffa52b7" providerId="ADAL" clId="{6008032D-14B2-47DD-BD1E-EE69296DCACD}" dt="2024-06-23T00:07:47.781" v="1328"/>
          <ac:spMkLst>
            <pc:docMk/>
            <pc:sldMk cId="1566384604" sldId="316"/>
            <ac:spMk id="5" creationId="{41C1B7CD-FB84-4A22-BC19-A62C619C3BCD}"/>
          </ac:spMkLst>
        </pc:spChg>
        <pc:graphicFrameChg chg="del">
          <ac:chgData name="Teuku Raja Irfan Radarma" userId="cf428174-95ba-4576-8554-3a3b8ffa52b7" providerId="ADAL" clId="{6008032D-14B2-47DD-BD1E-EE69296DCACD}" dt="2024-06-23T00:07:46.466" v="1327" actId="478"/>
          <ac:graphicFrameMkLst>
            <pc:docMk/>
            <pc:sldMk cId="1566384604" sldId="316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47.781" v="1328"/>
          <ac:graphicFrameMkLst>
            <pc:docMk/>
            <pc:sldMk cId="1566384604" sldId="316"/>
            <ac:graphicFrameMk id="8" creationId="{91AAE08E-0E40-4DBC-B6FD-587481F6C3C6}"/>
          </ac:graphicFrameMkLst>
        </pc:graphicFrameChg>
      </pc:sldChg>
      <pc:sldChg chg="new del">
        <pc:chgData name="Teuku Raja Irfan Radarma" userId="cf428174-95ba-4576-8554-3a3b8ffa52b7" providerId="ADAL" clId="{6008032D-14B2-47DD-BD1E-EE69296DCACD}" dt="2024-06-23T00:07:30.857" v="1320" actId="680"/>
        <pc:sldMkLst>
          <pc:docMk/>
          <pc:sldMk cId="3828130861" sldId="316"/>
        </pc:sldMkLst>
      </pc:sldChg>
      <pc:sldChg chg="addSp delSp modSp add mod">
        <pc:chgData name="Teuku Raja Irfan Radarma" userId="cf428174-95ba-4576-8554-3a3b8ffa52b7" providerId="ADAL" clId="{6008032D-14B2-47DD-BD1E-EE69296DCACD}" dt="2024-06-23T00:07:59.652" v="1330"/>
        <pc:sldMkLst>
          <pc:docMk/>
          <pc:sldMk cId="3628876292" sldId="317"/>
        </pc:sldMkLst>
        <pc:spChg chg="add del mod">
          <ac:chgData name="Teuku Raja Irfan Radarma" userId="cf428174-95ba-4576-8554-3a3b8ffa52b7" providerId="ADAL" clId="{6008032D-14B2-47DD-BD1E-EE69296DCACD}" dt="2024-06-23T00:07:59.652" v="1330"/>
          <ac:spMkLst>
            <pc:docMk/>
            <pc:sldMk cId="3628876292" sldId="317"/>
            <ac:spMk id="5" creationId="{6E6AD28C-4492-4220-A457-BBE62E11191C}"/>
          </ac:spMkLst>
        </pc:spChg>
        <pc:graphicFrameChg chg="del">
          <ac:chgData name="Teuku Raja Irfan Radarma" userId="cf428174-95ba-4576-8554-3a3b8ffa52b7" providerId="ADAL" clId="{6008032D-14B2-47DD-BD1E-EE69296DCACD}" dt="2024-06-23T00:07:58.382" v="1329" actId="478"/>
          <ac:graphicFrameMkLst>
            <pc:docMk/>
            <pc:sldMk cId="3628876292" sldId="317"/>
            <ac:graphicFrameMk id="7" creationId="{2D9FC208-7AAF-4333-86E4-3C3537820CFC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0:07:59.652" v="1330"/>
          <ac:graphicFrameMkLst>
            <pc:docMk/>
            <pc:sldMk cId="3628876292" sldId="317"/>
            <ac:graphicFrameMk id="8" creationId="{A0EDC561-B82E-4552-8968-814C1893E0C7}"/>
          </ac:graphicFrameMkLst>
        </pc:graphicFrameChg>
      </pc:sldChg>
      <pc:sldChg chg="addSp delSp modSp new mod">
        <pc:chgData name="Teuku Raja Irfan Radarma" userId="cf428174-95ba-4576-8554-3a3b8ffa52b7" providerId="ADAL" clId="{6008032D-14B2-47DD-BD1E-EE69296DCACD}" dt="2024-06-23T00:08:43.302" v="1351" actId="1076"/>
        <pc:sldMkLst>
          <pc:docMk/>
          <pc:sldMk cId="3405135630" sldId="318"/>
        </pc:sldMkLst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2" creationId="{E6F23B2F-EAE9-428D-993A-4F1C4A02291B}"/>
          </ac:spMkLst>
        </pc:spChg>
        <pc:spChg chg="del">
          <ac:chgData name="Teuku Raja Irfan Radarma" userId="cf428174-95ba-4576-8554-3a3b8ffa52b7" providerId="ADAL" clId="{6008032D-14B2-47DD-BD1E-EE69296DCACD}" dt="2024-06-23T00:08:23.800" v="1334" actId="478"/>
          <ac:spMkLst>
            <pc:docMk/>
            <pc:sldMk cId="3405135630" sldId="318"/>
            <ac:spMk id="3" creationId="{5F9B063B-245F-416B-8C7A-65D518738E71}"/>
          </ac:spMkLst>
        </pc:spChg>
        <pc:spChg chg="add mod">
          <ac:chgData name="Teuku Raja Irfan Radarma" userId="cf428174-95ba-4576-8554-3a3b8ffa52b7" providerId="ADAL" clId="{6008032D-14B2-47DD-BD1E-EE69296DCACD}" dt="2024-06-23T00:08:43.302" v="1351" actId="1076"/>
          <ac:spMkLst>
            <pc:docMk/>
            <pc:sldMk cId="3405135630" sldId="318"/>
            <ac:spMk id="5" creationId="{9773E5AD-C3F1-4ECC-ADAF-A9062A4C7EDE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11:20.822" v="2586" actId="20577"/>
        <pc:sldMkLst>
          <pc:docMk/>
          <pc:sldMk cId="2603194126" sldId="319"/>
        </pc:sldMkLst>
        <pc:spChg chg="mod">
          <ac:chgData name="Teuku Raja Irfan Radarma" userId="cf428174-95ba-4576-8554-3a3b8ffa52b7" providerId="ADAL" clId="{6008032D-14B2-47DD-BD1E-EE69296DCACD}" dt="2024-06-23T01:03:19.909" v="2039" actId="20577"/>
          <ac:spMkLst>
            <pc:docMk/>
            <pc:sldMk cId="2603194126" sldId="319"/>
            <ac:spMk id="2" creationId="{9839A54A-93D6-4B08-81D7-A27DFFE54B5F}"/>
          </ac:spMkLst>
        </pc:spChg>
        <pc:spChg chg="mod">
          <ac:chgData name="Teuku Raja Irfan Radarma" userId="cf428174-95ba-4576-8554-3a3b8ffa52b7" providerId="ADAL" clId="{6008032D-14B2-47DD-BD1E-EE69296DCACD}" dt="2024-06-23T01:11:20.822" v="2586" actId="20577"/>
          <ac:spMkLst>
            <pc:docMk/>
            <pc:sldMk cId="2603194126" sldId="319"/>
            <ac:spMk id="3" creationId="{BE202C37-BA17-4512-A3CC-42B3F277B877}"/>
          </ac:spMkLst>
        </pc:spChg>
      </pc:sldChg>
      <pc:sldChg chg="addSp delSp modSp new mod ord">
        <pc:chgData name="Teuku Raja Irfan Radarma" userId="cf428174-95ba-4576-8554-3a3b8ffa52b7" providerId="ADAL" clId="{6008032D-14B2-47DD-BD1E-EE69296DCACD}" dt="2024-06-23T00:23:13.495" v="1689" actId="14100"/>
        <pc:sldMkLst>
          <pc:docMk/>
          <pc:sldMk cId="1562574567" sldId="320"/>
        </pc:sldMkLst>
        <pc:spChg chg="mod">
          <ac:chgData name="Teuku Raja Irfan Radarma" userId="cf428174-95ba-4576-8554-3a3b8ffa52b7" providerId="ADAL" clId="{6008032D-14B2-47DD-BD1E-EE69296DCACD}" dt="2024-06-23T00:20:33.337" v="1641" actId="6549"/>
          <ac:spMkLst>
            <pc:docMk/>
            <pc:sldMk cId="1562574567" sldId="320"/>
            <ac:spMk id="2" creationId="{09ADDCF5-C4FD-4832-96D7-A8E52CFA2703}"/>
          </ac:spMkLst>
        </pc:spChg>
        <pc:spChg chg="mod">
          <ac:chgData name="Teuku Raja Irfan Radarma" userId="cf428174-95ba-4576-8554-3a3b8ffa52b7" providerId="ADAL" clId="{6008032D-14B2-47DD-BD1E-EE69296DCACD}" dt="2024-06-23T00:23:13.495" v="1689" actId="14100"/>
          <ac:spMkLst>
            <pc:docMk/>
            <pc:sldMk cId="1562574567" sldId="320"/>
            <ac:spMk id="3" creationId="{281B1D22-0EED-42B6-A38F-C7C8D196B747}"/>
          </ac:spMkLst>
        </pc:spChg>
        <pc:spChg chg="add del mod">
          <ac:chgData name="Teuku Raja Irfan Radarma" userId="cf428174-95ba-4576-8554-3a3b8ffa52b7" providerId="ADAL" clId="{6008032D-14B2-47DD-BD1E-EE69296DCACD}" dt="2024-06-23T00:23:13.108" v="1688" actId="11529"/>
          <ac:spMkLst>
            <pc:docMk/>
            <pc:sldMk cId="1562574567" sldId="320"/>
            <ac:spMk id="5" creationId="{77E4B368-D85C-48F9-9A39-F9B9D3FB8A82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0:16:45.138" v="1602" actId="20577"/>
        <pc:sldMkLst>
          <pc:docMk/>
          <pc:sldMk cId="40516586" sldId="321"/>
        </pc:sldMkLst>
        <pc:spChg chg="mod">
          <ac:chgData name="Teuku Raja Irfan Radarma" userId="cf428174-95ba-4576-8554-3a3b8ffa52b7" providerId="ADAL" clId="{6008032D-14B2-47DD-BD1E-EE69296DCACD}" dt="2024-06-23T00:15:09.234" v="1539" actId="20577"/>
          <ac:spMkLst>
            <pc:docMk/>
            <pc:sldMk cId="40516586" sldId="321"/>
            <ac:spMk id="2" creationId="{DD129B5E-43C9-4445-B42E-D435150B67CE}"/>
          </ac:spMkLst>
        </pc:spChg>
        <pc:spChg chg="mod">
          <ac:chgData name="Teuku Raja Irfan Radarma" userId="cf428174-95ba-4576-8554-3a3b8ffa52b7" providerId="ADAL" clId="{6008032D-14B2-47DD-BD1E-EE69296DCACD}" dt="2024-06-23T00:16:45.138" v="1602" actId="20577"/>
          <ac:spMkLst>
            <pc:docMk/>
            <pc:sldMk cId="40516586" sldId="321"/>
            <ac:spMk id="3" creationId="{A11B73D5-2ADA-4403-96EF-A2234EE3834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0:44:23.914" v="1881" actId="1076"/>
        <pc:sldMkLst>
          <pc:docMk/>
          <pc:sldMk cId="4250707088" sldId="322"/>
        </pc:sldMkLst>
        <pc:spChg chg="del mod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2" creationId="{0F0B6DAD-632F-4934-A852-1C17E31076A0}"/>
          </ac:spMkLst>
        </pc:spChg>
        <pc:spChg chg="del">
          <ac:chgData name="Teuku Raja Irfan Radarma" userId="cf428174-95ba-4576-8554-3a3b8ffa52b7" providerId="ADAL" clId="{6008032D-14B2-47DD-BD1E-EE69296DCACD}" dt="2024-06-23T00:44:00.217" v="1877" actId="478"/>
          <ac:spMkLst>
            <pc:docMk/>
            <pc:sldMk cId="4250707088" sldId="322"/>
            <ac:spMk id="3" creationId="{C936386F-2E48-4C4C-9012-F01BC39CF802}"/>
          </ac:spMkLst>
        </pc:spChg>
        <pc:spChg chg="add del mod">
          <ac:chgData name="Teuku Raja Irfan Radarma" userId="cf428174-95ba-4576-8554-3a3b8ffa52b7" providerId="ADAL" clId="{6008032D-14B2-47DD-BD1E-EE69296DCACD}" dt="2024-06-23T00:44:02.669" v="1878" actId="478"/>
          <ac:spMkLst>
            <pc:docMk/>
            <pc:sldMk cId="4250707088" sldId="322"/>
            <ac:spMk id="6" creationId="{BB282E4E-3443-472B-A4B4-6D6154A4F37A}"/>
          </ac:spMkLst>
        </pc:spChg>
        <pc:spChg chg="add mod">
          <ac:chgData name="Teuku Raja Irfan Radarma" userId="cf428174-95ba-4576-8554-3a3b8ffa52b7" providerId="ADAL" clId="{6008032D-14B2-47DD-BD1E-EE69296DCACD}" dt="2024-06-23T00:44:03.854" v="1880" actId="27636"/>
          <ac:spMkLst>
            <pc:docMk/>
            <pc:sldMk cId="4250707088" sldId="322"/>
            <ac:spMk id="7" creationId="{EF882EA2-8096-4962-8456-B514B9671498}"/>
          </ac:spMkLst>
        </pc:spChg>
        <pc:spChg chg="add mod">
          <ac:chgData name="Teuku Raja Irfan Radarma" userId="cf428174-95ba-4576-8554-3a3b8ffa52b7" providerId="ADAL" clId="{6008032D-14B2-47DD-BD1E-EE69296DCACD}" dt="2024-06-23T00:44:23.914" v="1881" actId="1076"/>
          <ac:spMkLst>
            <pc:docMk/>
            <pc:sldMk cId="4250707088" sldId="322"/>
            <ac:spMk id="8" creationId="{B90DCFA1-0991-410E-8A03-0734AF9C028E}"/>
          </ac:spMkLst>
        </pc:spChg>
        <pc:picChg chg="add mod">
          <ac:chgData name="Teuku Raja Irfan Radarma" userId="cf428174-95ba-4576-8554-3a3b8ffa52b7" providerId="ADAL" clId="{6008032D-14B2-47DD-BD1E-EE69296DCACD}" dt="2024-06-23T00:44:23.914" v="1881" actId="1076"/>
          <ac:picMkLst>
            <pc:docMk/>
            <pc:sldMk cId="4250707088" sldId="322"/>
            <ac:picMk id="9" creationId="{12C10CF8-D5B3-440A-BA13-2939A316A2A1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0:24:49.522" v="1776" actId="20577"/>
        <pc:sldMkLst>
          <pc:docMk/>
          <pc:sldMk cId="2815195672" sldId="323"/>
        </pc:sldMkLst>
        <pc:spChg chg="mod">
          <ac:chgData name="Teuku Raja Irfan Radarma" userId="cf428174-95ba-4576-8554-3a3b8ffa52b7" providerId="ADAL" clId="{6008032D-14B2-47DD-BD1E-EE69296DCACD}" dt="2024-06-23T00:24:49.522" v="1776" actId="20577"/>
          <ac:spMkLst>
            <pc:docMk/>
            <pc:sldMk cId="2815195672" sldId="323"/>
            <ac:spMk id="2" creationId="{5EA4672E-5AA0-40E4-AC00-F4C7169812C9}"/>
          </ac:spMkLst>
        </pc:spChg>
        <pc:spChg chg="mod">
          <ac:chgData name="Teuku Raja Irfan Radarma" userId="cf428174-95ba-4576-8554-3a3b8ffa52b7" providerId="ADAL" clId="{6008032D-14B2-47DD-BD1E-EE69296DCACD}" dt="2024-06-23T00:24:39.369" v="1769" actId="20577"/>
          <ac:spMkLst>
            <pc:docMk/>
            <pc:sldMk cId="2815195672" sldId="323"/>
            <ac:spMk id="3" creationId="{42B1965A-11BE-4AA4-A77A-B7D9BE9FC9FB}"/>
          </ac:spMkLst>
        </pc:spChg>
      </pc:sldChg>
      <pc:sldChg chg="addSp delSp modSp add mod">
        <pc:chgData name="Teuku Raja Irfan Radarma" userId="cf428174-95ba-4576-8554-3a3b8ffa52b7" providerId="ADAL" clId="{6008032D-14B2-47DD-BD1E-EE69296DCACD}" dt="2024-06-23T00:26:41.309" v="1812" actId="20577"/>
        <pc:sldMkLst>
          <pc:docMk/>
          <pc:sldMk cId="4021258611" sldId="324"/>
        </pc:sldMkLst>
        <pc:spChg chg="mod">
          <ac:chgData name="Teuku Raja Irfan Radarma" userId="cf428174-95ba-4576-8554-3a3b8ffa52b7" providerId="ADAL" clId="{6008032D-14B2-47DD-BD1E-EE69296DCACD}" dt="2024-06-23T00:26:41.309" v="1812" actId="20577"/>
          <ac:spMkLst>
            <pc:docMk/>
            <pc:sldMk cId="4021258611" sldId="324"/>
            <ac:spMk id="2" creationId="{5EA4672E-5AA0-40E4-AC00-F4C7169812C9}"/>
          </ac:spMkLst>
        </pc:spChg>
        <pc:spChg chg="del">
          <ac:chgData name="Teuku Raja Irfan Radarma" userId="cf428174-95ba-4576-8554-3a3b8ffa52b7" providerId="ADAL" clId="{6008032D-14B2-47DD-BD1E-EE69296DCACD}" dt="2024-06-23T00:25:19.614" v="1789" actId="478"/>
          <ac:spMkLst>
            <pc:docMk/>
            <pc:sldMk cId="4021258611" sldId="324"/>
            <ac:spMk id="3" creationId="{42B1965A-11BE-4AA4-A77A-B7D9BE9FC9FB}"/>
          </ac:spMkLst>
        </pc:spChg>
        <pc:spChg chg="add del mod">
          <ac:chgData name="Teuku Raja Irfan Radarma" userId="cf428174-95ba-4576-8554-3a3b8ffa52b7" providerId="ADAL" clId="{6008032D-14B2-47DD-BD1E-EE69296DCACD}" dt="2024-06-23T00:25:24.250" v="1794" actId="478"/>
          <ac:spMkLst>
            <pc:docMk/>
            <pc:sldMk cId="4021258611" sldId="324"/>
            <ac:spMk id="5" creationId="{9F805DFB-3D30-4507-B715-7EE9C32E1918}"/>
          </ac:spMkLst>
        </pc:spChg>
        <pc:spChg chg="add del mod">
          <ac:chgData name="Teuku Raja Irfan Radarma" userId="cf428174-95ba-4576-8554-3a3b8ffa52b7" providerId="ADAL" clId="{6008032D-14B2-47DD-BD1E-EE69296DCACD}" dt="2024-06-23T00:25:22.099" v="1793"/>
          <ac:spMkLst>
            <pc:docMk/>
            <pc:sldMk cId="4021258611" sldId="324"/>
            <ac:spMk id="6" creationId="{ABC3FC6C-B032-4B68-AF92-0637C76E0A54}"/>
          </ac:spMkLst>
        </pc:spChg>
        <pc:spChg chg="add mod">
          <ac:chgData name="Teuku Raja Irfan Radarma" userId="cf428174-95ba-4576-8554-3a3b8ffa52b7" providerId="ADAL" clId="{6008032D-14B2-47DD-BD1E-EE69296DCACD}" dt="2024-06-23T00:25:47.990" v="1806" actId="404"/>
          <ac:spMkLst>
            <pc:docMk/>
            <pc:sldMk cId="4021258611" sldId="324"/>
            <ac:spMk id="9" creationId="{07FFAF0A-AFD0-478C-9CCC-AF295681380C}"/>
          </ac:spMkLst>
        </pc:sp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7" creationId="{B841B9C7-DF93-4C29-8E53-373C432619E7}"/>
          </ac:picMkLst>
        </pc:picChg>
        <pc:picChg chg="add del mod">
          <ac:chgData name="Teuku Raja Irfan Radarma" userId="cf428174-95ba-4576-8554-3a3b8ffa52b7" providerId="ADAL" clId="{6008032D-14B2-47DD-BD1E-EE69296DCACD}" dt="2024-06-23T00:25:22.099" v="1793"/>
          <ac:picMkLst>
            <pc:docMk/>
            <pc:sldMk cId="4021258611" sldId="324"/>
            <ac:picMk id="8" creationId="{9D1B96E1-61CC-4B71-A756-3AFD2E21071E}"/>
          </ac:picMkLst>
        </pc:picChg>
        <pc:picChg chg="add mod">
          <ac:chgData name="Teuku Raja Irfan Radarma" userId="cf428174-95ba-4576-8554-3a3b8ffa52b7" providerId="ADAL" clId="{6008032D-14B2-47DD-BD1E-EE69296DCACD}" dt="2024-06-23T00:25:52.918" v="1808" actId="1076"/>
          <ac:picMkLst>
            <pc:docMk/>
            <pc:sldMk cId="4021258611" sldId="324"/>
            <ac:picMk id="10" creationId="{BA1F6CE4-5123-4A77-A44D-617905ABB027}"/>
          </ac:picMkLst>
        </pc:picChg>
        <pc:picChg chg="add mod">
          <ac:chgData name="Teuku Raja Irfan Radarma" userId="cf428174-95ba-4576-8554-3a3b8ffa52b7" providerId="ADAL" clId="{6008032D-14B2-47DD-BD1E-EE69296DCACD}" dt="2024-06-23T00:25:43.473" v="1802" actId="1076"/>
          <ac:picMkLst>
            <pc:docMk/>
            <pc:sldMk cId="4021258611" sldId="324"/>
            <ac:picMk id="11" creationId="{212C6269-6E53-4BE2-A0A7-20B8CA11E299}"/>
          </ac:picMkLst>
        </pc:picChg>
      </pc:sldChg>
      <pc:sldChg chg="addSp delSp modSp add mod">
        <pc:chgData name="Teuku Raja Irfan Radarma" userId="cf428174-95ba-4576-8554-3a3b8ffa52b7" providerId="ADAL" clId="{6008032D-14B2-47DD-BD1E-EE69296DCACD}" dt="2024-06-23T00:30:03.379" v="1875" actId="20577"/>
        <pc:sldMkLst>
          <pc:docMk/>
          <pc:sldMk cId="956598728" sldId="325"/>
        </pc:sldMkLst>
        <pc:spChg chg="mod">
          <ac:chgData name="Teuku Raja Irfan Radarma" userId="cf428174-95ba-4576-8554-3a3b8ffa52b7" providerId="ADAL" clId="{6008032D-14B2-47DD-BD1E-EE69296DCACD}" dt="2024-06-23T00:26:45.485" v="1814" actId="20577"/>
          <ac:spMkLst>
            <pc:docMk/>
            <pc:sldMk cId="956598728" sldId="325"/>
            <ac:spMk id="2" creationId="{5EA4672E-5AA0-40E4-AC00-F4C7169812C9}"/>
          </ac:spMkLst>
        </pc:spChg>
        <pc:spChg chg="add del mod">
          <ac:chgData name="Teuku Raja Irfan Radarma" userId="cf428174-95ba-4576-8554-3a3b8ffa52b7" providerId="ADAL" clId="{6008032D-14B2-47DD-BD1E-EE69296DCACD}" dt="2024-06-23T00:26:52.321" v="1816" actId="478"/>
          <ac:spMkLst>
            <pc:docMk/>
            <pc:sldMk cId="956598728" sldId="325"/>
            <ac:spMk id="4" creationId="{C6AAC6B5-B62B-4CA3-AC8D-62B8C3573495}"/>
          </ac:spMkLst>
        </pc:spChg>
        <pc:spChg chg="add mod">
          <ac:chgData name="Teuku Raja Irfan Radarma" userId="cf428174-95ba-4576-8554-3a3b8ffa52b7" providerId="ADAL" clId="{6008032D-14B2-47DD-BD1E-EE69296DCACD}" dt="2024-06-23T00:27:17.466" v="1825" actId="14100"/>
          <ac:spMkLst>
            <pc:docMk/>
            <pc:sldMk cId="956598728" sldId="325"/>
            <ac:spMk id="7" creationId="{E244E38A-7D97-4FA5-A8DE-FCD19EC422A5}"/>
          </ac:spMkLst>
        </pc:spChg>
        <pc:spChg chg="del">
          <ac:chgData name="Teuku Raja Irfan Radarma" userId="cf428174-95ba-4576-8554-3a3b8ffa52b7" providerId="ADAL" clId="{6008032D-14B2-47DD-BD1E-EE69296DCACD}" dt="2024-06-23T00:26:50.091" v="1815" actId="478"/>
          <ac:spMkLst>
            <pc:docMk/>
            <pc:sldMk cId="956598728" sldId="325"/>
            <ac:spMk id="9" creationId="{07FFAF0A-AFD0-478C-9CCC-AF295681380C}"/>
          </ac:spMkLst>
        </pc:spChg>
        <pc:spChg chg="add mod">
          <ac:chgData name="Teuku Raja Irfan Radarma" userId="cf428174-95ba-4576-8554-3a3b8ffa52b7" providerId="ADAL" clId="{6008032D-14B2-47DD-BD1E-EE69296DCACD}" dt="2024-06-23T00:27:31.045" v="1832" actId="1076"/>
          <ac:spMkLst>
            <pc:docMk/>
            <pc:sldMk cId="956598728" sldId="325"/>
            <ac:spMk id="12" creationId="{4DFC1F57-A261-439F-B968-CA83A3D92D32}"/>
          </ac:spMkLst>
        </pc:spChg>
        <pc:spChg chg="add mod">
          <ac:chgData name="Teuku Raja Irfan Radarma" userId="cf428174-95ba-4576-8554-3a3b8ffa52b7" providerId="ADAL" clId="{6008032D-14B2-47DD-BD1E-EE69296DCACD}" dt="2024-06-23T00:28:57.773" v="1855" actId="1076"/>
          <ac:spMkLst>
            <pc:docMk/>
            <pc:sldMk cId="956598728" sldId="325"/>
            <ac:spMk id="19" creationId="{C42FB67A-1C55-49FA-9E93-60165D9BBB04}"/>
          </ac:spMkLst>
        </pc:spChg>
        <pc:spChg chg="add mod">
          <ac:chgData name="Teuku Raja Irfan Radarma" userId="cf428174-95ba-4576-8554-3a3b8ffa52b7" providerId="ADAL" clId="{6008032D-14B2-47DD-BD1E-EE69296DCACD}" dt="2024-06-23T00:29:46.877" v="1865" actId="1076"/>
          <ac:spMkLst>
            <pc:docMk/>
            <pc:sldMk cId="956598728" sldId="325"/>
            <ac:spMk id="20" creationId="{BBD60856-1EC4-485E-8BB6-9350EEA601D0}"/>
          </ac:spMkLst>
        </pc:spChg>
        <pc:spChg chg="add mod">
          <ac:chgData name="Teuku Raja Irfan Radarma" userId="cf428174-95ba-4576-8554-3a3b8ffa52b7" providerId="ADAL" clId="{6008032D-14B2-47DD-BD1E-EE69296DCACD}" dt="2024-06-23T00:29:53.514" v="1870" actId="20577"/>
          <ac:spMkLst>
            <pc:docMk/>
            <pc:sldMk cId="956598728" sldId="325"/>
            <ac:spMk id="21" creationId="{6A53BA3F-C04C-4636-A3E1-42A23E5169E9}"/>
          </ac:spMkLst>
        </pc:spChg>
        <pc:spChg chg="add mod">
          <ac:chgData name="Teuku Raja Irfan Radarma" userId="cf428174-95ba-4576-8554-3a3b8ffa52b7" providerId="ADAL" clId="{6008032D-14B2-47DD-BD1E-EE69296DCACD}" dt="2024-06-23T00:30:03.379" v="1875" actId="20577"/>
          <ac:spMkLst>
            <pc:docMk/>
            <pc:sldMk cId="956598728" sldId="325"/>
            <ac:spMk id="22" creationId="{F280EE8B-A856-4BA1-A5FD-55F31583DFBA}"/>
          </ac:spMkLst>
        </pc:spChg>
        <pc:picChg chg="add mod">
          <ac:chgData name="Teuku Raja Irfan Radarma" userId="cf428174-95ba-4576-8554-3a3b8ffa52b7" providerId="ADAL" clId="{6008032D-14B2-47DD-BD1E-EE69296DCACD}" dt="2024-06-23T00:27:29.313" v="1831" actId="1076"/>
          <ac:picMkLst>
            <pc:docMk/>
            <pc:sldMk cId="956598728" sldId="325"/>
            <ac:picMk id="6" creationId="{A58FB71D-0CC3-46C0-9327-28ED677222E0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0" creationId="{BA1F6CE4-5123-4A77-A44D-617905ABB027}"/>
          </ac:picMkLst>
        </pc:picChg>
        <pc:picChg chg="del">
          <ac:chgData name="Teuku Raja Irfan Radarma" userId="cf428174-95ba-4576-8554-3a3b8ffa52b7" providerId="ADAL" clId="{6008032D-14B2-47DD-BD1E-EE69296DCACD}" dt="2024-06-23T00:26:50.091" v="1815" actId="478"/>
          <ac:picMkLst>
            <pc:docMk/>
            <pc:sldMk cId="956598728" sldId="325"/>
            <ac:picMk id="11" creationId="{212C6269-6E53-4BE2-A0A7-20B8CA11E299}"/>
          </ac:picMkLst>
        </pc:picChg>
        <pc:picChg chg="add mod">
          <ac:chgData name="Teuku Raja Irfan Radarma" userId="cf428174-95ba-4576-8554-3a3b8ffa52b7" providerId="ADAL" clId="{6008032D-14B2-47DD-BD1E-EE69296DCACD}" dt="2024-06-23T00:28:05.424" v="1840" actId="1076"/>
          <ac:picMkLst>
            <pc:docMk/>
            <pc:sldMk cId="956598728" sldId="325"/>
            <ac:picMk id="13" creationId="{8B39D51E-A8D3-4E48-90DE-66C892B38B6F}"/>
          </ac:picMkLst>
        </pc:picChg>
        <pc:picChg chg="add mod">
          <ac:chgData name="Teuku Raja Irfan Radarma" userId="cf428174-95ba-4576-8554-3a3b8ffa52b7" providerId="ADAL" clId="{6008032D-14B2-47DD-BD1E-EE69296DCACD}" dt="2024-06-23T00:29:57.927" v="1873" actId="1076"/>
          <ac:picMkLst>
            <pc:docMk/>
            <pc:sldMk cId="956598728" sldId="325"/>
            <ac:picMk id="15" creationId="{A9EF9154-8C8E-4E87-9DA6-FA22468115B0}"/>
          </ac:picMkLst>
        </pc:picChg>
        <pc:cxnChg chg="add mod">
          <ac:chgData name="Teuku Raja Irfan Radarma" userId="cf428174-95ba-4576-8554-3a3b8ffa52b7" providerId="ADAL" clId="{6008032D-14B2-47DD-BD1E-EE69296DCACD}" dt="2024-06-23T00:28:09.364" v="1841" actId="1076"/>
          <ac:cxnSpMkLst>
            <pc:docMk/>
            <pc:sldMk cId="956598728" sldId="325"/>
            <ac:cxnSpMk id="14" creationId="{69812ADC-03AC-436C-B9B2-271EEC778213}"/>
          </ac:cxnSpMkLst>
        </pc:cxnChg>
        <pc:cxnChg chg="add mod">
          <ac:chgData name="Teuku Raja Irfan Radarma" userId="cf428174-95ba-4576-8554-3a3b8ffa52b7" providerId="ADAL" clId="{6008032D-14B2-47DD-BD1E-EE69296DCACD}" dt="2024-06-23T00:28:30.638" v="1847" actId="1076"/>
          <ac:cxnSpMkLst>
            <pc:docMk/>
            <pc:sldMk cId="956598728" sldId="325"/>
            <ac:cxnSpMk id="16" creationId="{2C86F9C5-CE4A-4F89-B2D2-72E497978F52}"/>
          </ac:cxnSpMkLst>
        </pc:cxnChg>
      </pc:sldChg>
      <pc:sldChg chg="add">
        <pc:chgData name="Teuku Raja Irfan Radarma" userId="cf428174-95ba-4576-8554-3a3b8ffa52b7" providerId="ADAL" clId="{6008032D-14B2-47DD-BD1E-EE69296DCACD}" dt="2024-06-23T00:34:24.720" v="1876"/>
        <pc:sldMkLst>
          <pc:docMk/>
          <pc:sldMk cId="2120151068" sldId="326"/>
        </pc:sldMkLst>
      </pc:sldChg>
      <pc:sldChg chg="modSp new mod">
        <pc:chgData name="Teuku Raja Irfan Radarma" userId="cf428174-95ba-4576-8554-3a3b8ffa52b7" providerId="ADAL" clId="{6008032D-14B2-47DD-BD1E-EE69296DCACD}" dt="2024-06-23T01:05:43.890" v="2075" actId="20577"/>
        <pc:sldMkLst>
          <pc:docMk/>
          <pc:sldMk cId="3543487194" sldId="327"/>
        </pc:sldMkLst>
        <pc:spChg chg="mod">
          <ac:chgData name="Teuku Raja Irfan Radarma" userId="cf428174-95ba-4576-8554-3a3b8ffa52b7" providerId="ADAL" clId="{6008032D-14B2-47DD-BD1E-EE69296DCACD}" dt="2024-06-23T01:05:43.890" v="2075" actId="20577"/>
          <ac:spMkLst>
            <pc:docMk/>
            <pc:sldMk cId="3543487194" sldId="327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0:44.666" v="1966" actId="15"/>
          <ac:spMkLst>
            <pc:docMk/>
            <pc:sldMk cId="3543487194" sldId="327"/>
            <ac:spMk id="4" creationId="{47A487F2-1B43-4670-B3E0-D4AFC3277D66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02:35.461" v="1979" actId="1076"/>
        <pc:sldMkLst>
          <pc:docMk/>
          <pc:sldMk cId="2372899280" sldId="328"/>
        </pc:sldMkLst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2" creationId="{F9779B99-A920-41D8-A2C0-5E2DEF079991}"/>
          </ac:spMkLst>
        </pc:spChg>
        <pc:spChg chg="del">
          <ac:chgData name="Teuku Raja Irfan Radarma" userId="cf428174-95ba-4576-8554-3a3b8ffa52b7" providerId="ADAL" clId="{6008032D-14B2-47DD-BD1E-EE69296DCACD}" dt="2024-06-23T01:01:30.797" v="1968" actId="478"/>
          <ac:spMkLst>
            <pc:docMk/>
            <pc:sldMk cId="2372899280" sldId="328"/>
            <ac:spMk id="3" creationId="{7B31CFBC-A267-446C-88C1-BFB57F3E112C}"/>
          </ac:spMkLst>
        </pc:spChg>
        <pc:spChg chg="add mod">
          <ac:chgData name="Teuku Raja Irfan Radarma" userId="cf428174-95ba-4576-8554-3a3b8ffa52b7" providerId="ADAL" clId="{6008032D-14B2-47DD-BD1E-EE69296DCACD}" dt="2024-06-23T01:02:27.100" v="1977" actId="27636"/>
          <ac:spMkLst>
            <pc:docMk/>
            <pc:sldMk cId="2372899280" sldId="328"/>
            <ac:spMk id="5" creationId="{41B7A66E-D560-449F-A0D1-95B18B3E44E8}"/>
          </ac:spMkLst>
        </pc:spChg>
        <pc:spChg chg="add mod">
          <ac:chgData name="Teuku Raja Irfan Radarma" userId="cf428174-95ba-4576-8554-3a3b8ffa52b7" providerId="ADAL" clId="{6008032D-14B2-47DD-BD1E-EE69296DCACD}" dt="2024-06-23T01:02:30.016" v="1978" actId="207"/>
          <ac:spMkLst>
            <pc:docMk/>
            <pc:sldMk cId="2372899280" sldId="328"/>
            <ac:spMk id="7" creationId="{FC7E2AD7-F273-4E12-AA04-0ABB326FBEDD}"/>
          </ac:spMkLst>
        </pc:spChg>
        <pc:picChg chg="add mod">
          <ac:chgData name="Teuku Raja Irfan Radarma" userId="cf428174-95ba-4576-8554-3a3b8ffa52b7" providerId="ADAL" clId="{6008032D-14B2-47DD-BD1E-EE69296DCACD}" dt="2024-06-23T01:02:35.461" v="1979" actId="1076"/>
          <ac:picMkLst>
            <pc:docMk/>
            <pc:sldMk cId="2372899280" sldId="328"/>
            <ac:picMk id="6" creationId="{C5DB6D07-0919-4946-8F84-8BAB576003DA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5:28.865" v="3004" actId="20577"/>
        <pc:sldMkLst>
          <pc:docMk/>
          <pc:sldMk cId="1176252531" sldId="329"/>
        </pc:sldMkLst>
        <pc:spChg chg="mod">
          <ac:chgData name="Teuku Raja Irfan Radarma" userId="cf428174-95ba-4576-8554-3a3b8ffa52b7" providerId="ADAL" clId="{6008032D-14B2-47DD-BD1E-EE69296DCACD}" dt="2024-06-23T01:25:28.865" v="3004" actId="20577"/>
          <ac:spMkLst>
            <pc:docMk/>
            <pc:sldMk cId="1176252531" sldId="329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06:24.375" v="2262" actId="20577"/>
          <ac:spMkLst>
            <pc:docMk/>
            <pc:sldMk cId="1176252531" sldId="329"/>
            <ac:spMk id="4" creationId="{47A487F2-1B43-4670-B3E0-D4AFC3277D66}"/>
          </ac:spMkLst>
        </pc:spChg>
      </pc:sldChg>
      <pc:sldChg chg="addSp modSp new mod">
        <pc:chgData name="Teuku Raja Irfan Radarma" userId="cf428174-95ba-4576-8554-3a3b8ffa52b7" providerId="ADAL" clId="{6008032D-14B2-47DD-BD1E-EE69296DCACD}" dt="2024-06-23T01:15:20.654" v="2669" actId="1076"/>
        <pc:sldMkLst>
          <pc:docMk/>
          <pc:sldMk cId="1030245141" sldId="330"/>
        </pc:sldMkLst>
        <pc:spChg chg="mod">
          <ac:chgData name="Teuku Raja Irfan Radarma" userId="cf428174-95ba-4576-8554-3a3b8ffa52b7" providerId="ADAL" clId="{6008032D-14B2-47DD-BD1E-EE69296DCACD}" dt="2024-06-23T01:07:08.449" v="2318" actId="20577"/>
          <ac:spMkLst>
            <pc:docMk/>
            <pc:sldMk cId="1030245141" sldId="330"/>
            <ac:spMk id="2" creationId="{03A5EA95-B356-4800-9F92-981BA75AAFF3}"/>
          </ac:spMkLst>
        </pc:spChg>
        <pc:spChg chg="mod">
          <ac:chgData name="Teuku Raja Irfan Radarma" userId="cf428174-95ba-4576-8554-3a3b8ffa52b7" providerId="ADAL" clId="{6008032D-14B2-47DD-BD1E-EE69296DCACD}" dt="2024-06-23T01:07:21.063" v="2391" actId="20577"/>
          <ac:spMkLst>
            <pc:docMk/>
            <pc:sldMk cId="1030245141" sldId="330"/>
            <ac:spMk id="3" creationId="{D6DF2BCD-F3F6-4DD0-A14E-5D2389BF4023}"/>
          </ac:spMkLst>
        </pc:spChg>
        <pc:spChg chg="add mod">
          <ac:chgData name="Teuku Raja Irfan Radarma" userId="cf428174-95ba-4576-8554-3a3b8ffa52b7" providerId="ADAL" clId="{6008032D-14B2-47DD-BD1E-EE69296DCACD}" dt="2024-06-23T01:15:20.654" v="2669" actId="1076"/>
          <ac:spMkLst>
            <pc:docMk/>
            <pc:sldMk cId="1030245141" sldId="330"/>
            <ac:spMk id="6" creationId="{24480776-BF43-4DC8-A87F-B7DEB5481BF5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14:38.990" v="2600" actId="27636"/>
        <pc:sldMkLst>
          <pc:docMk/>
          <pc:sldMk cId="2886870268" sldId="331"/>
        </pc:sldMkLst>
        <pc:spChg chg="mod">
          <ac:chgData name="Teuku Raja Irfan Radarma" userId="cf428174-95ba-4576-8554-3a3b8ffa52b7" providerId="ADAL" clId="{6008032D-14B2-47DD-BD1E-EE69296DCACD}" dt="2024-06-23T01:07:39.609" v="2441" actId="20577"/>
          <ac:spMkLst>
            <pc:docMk/>
            <pc:sldMk cId="2886870268" sldId="331"/>
            <ac:spMk id="2" creationId="{8295795D-92F6-4767-A121-BC15D3D0CC39}"/>
          </ac:spMkLst>
        </pc:spChg>
        <pc:spChg chg="mod">
          <ac:chgData name="Teuku Raja Irfan Radarma" userId="cf428174-95ba-4576-8554-3a3b8ffa52b7" providerId="ADAL" clId="{6008032D-14B2-47DD-BD1E-EE69296DCACD}" dt="2024-06-23T01:14:38.990" v="2600" actId="27636"/>
          <ac:spMkLst>
            <pc:docMk/>
            <pc:sldMk cId="2886870268" sldId="331"/>
            <ac:spMk id="3" creationId="{3CF87251-6A85-4CBC-889C-AD7C25D56306}"/>
          </ac:spMkLst>
        </pc:spChg>
        <pc:picChg chg="add mod">
          <ac:chgData name="Teuku Raja Irfan Radarma" userId="cf428174-95ba-4576-8554-3a3b8ffa52b7" providerId="ADAL" clId="{6008032D-14B2-47DD-BD1E-EE69296DCACD}" dt="2024-06-23T01:14:03.067" v="2598" actId="1076"/>
          <ac:picMkLst>
            <pc:docMk/>
            <pc:sldMk cId="2886870268" sldId="331"/>
            <ac:picMk id="5" creationId="{4F4012CB-1049-40E0-BF74-40CA7BA418AA}"/>
          </ac:picMkLst>
        </pc:picChg>
        <pc:picChg chg="add del mod">
          <ac:chgData name="Teuku Raja Irfan Radarma" userId="cf428174-95ba-4576-8554-3a3b8ffa52b7" providerId="ADAL" clId="{6008032D-14B2-47DD-BD1E-EE69296DCACD}" dt="2024-06-23T01:13:59.312" v="2597" actId="478"/>
          <ac:picMkLst>
            <pc:docMk/>
            <pc:sldMk cId="2886870268" sldId="331"/>
            <ac:picMk id="6" creationId="{9A76C2D1-0895-4B6D-8781-41BC39D1E2C9}"/>
          </ac:picMkLst>
        </pc:picChg>
      </pc:sldChg>
      <pc:sldChg chg="addSp delSp modSp new mod">
        <pc:chgData name="Teuku Raja Irfan Radarma" userId="cf428174-95ba-4576-8554-3a3b8ffa52b7" providerId="ADAL" clId="{6008032D-14B2-47DD-BD1E-EE69296DCACD}" dt="2024-06-23T01:25:05.498" v="3002" actId="20577"/>
        <pc:sldMkLst>
          <pc:docMk/>
          <pc:sldMk cId="3918830678" sldId="332"/>
        </pc:sldMkLst>
        <pc:spChg chg="mod">
          <ac:chgData name="Teuku Raja Irfan Radarma" userId="cf428174-95ba-4576-8554-3a3b8ffa52b7" providerId="ADAL" clId="{6008032D-14B2-47DD-BD1E-EE69296DCACD}" dt="2024-06-23T01:10:50.372" v="2548" actId="20577"/>
          <ac:spMkLst>
            <pc:docMk/>
            <pc:sldMk cId="3918830678" sldId="332"/>
            <ac:spMk id="2" creationId="{A21844EE-0995-4A43-B5CE-1CED75CF9E17}"/>
          </ac:spMkLst>
        </pc:spChg>
        <pc:spChg chg="mod">
          <ac:chgData name="Teuku Raja Irfan Radarma" userId="cf428174-95ba-4576-8554-3a3b8ffa52b7" providerId="ADAL" clId="{6008032D-14B2-47DD-BD1E-EE69296DCACD}" dt="2024-06-23T01:25:05.498" v="3002" actId="20577"/>
          <ac:spMkLst>
            <pc:docMk/>
            <pc:sldMk cId="3918830678" sldId="332"/>
            <ac:spMk id="3" creationId="{EAC6EF32-ECD1-4A47-8FE1-DFCABBD43E06}"/>
          </ac:spMkLst>
        </pc:spChg>
        <pc:spChg chg="add mod">
          <ac:chgData name="Teuku Raja Irfan Radarma" userId="cf428174-95ba-4576-8554-3a3b8ffa52b7" providerId="ADAL" clId="{6008032D-14B2-47DD-BD1E-EE69296DCACD}" dt="2024-06-23T01:22:17.917" v="2898" actId="1076"/>
          <ac:spMkLst>
            <pc:docMk/>
            <pc:sldMk cId="3918830678" sldId="332"/>
            <ac:spMk id="5" creationId="{7CE90410-E6B6-4384-9B00-7F65D891B9AF}"/>
          </ac:spMkLst>
        </pc:spChg>
        <pc:picChg chg="add del mod">
          <ac:chgData name="Teuku Raja Irfan Radarma" userId="cf428174-95ba-4576-8554-3a3b8ffa52b7" providerId="ADAL" clId="{6008032D-14B2-47DD-BD1E-EE69296DCACD}" dt="2024-06-23T01:20:19.722" v="2866" actId="478"/>
          <ac:picMkLst>
            <pc:docMk/>
            <pc:sldMk cId="3918830678" sldId="332"/>
            <ac:picMk id="1026" creationId="{D152B73D-BECE-4558-82DE-7E4070F1A548}"/>
          </ac:picMkLst>
        </pc:picChg>
        <pc:picChg chg="add mod">
          <ac:chgData name="Teuku Raja Irfan Radarma" userId="cf428174-95ba-4576-8554-3a3b8ffa52b7" providerId="ADAL" clId="{6008032D-14B2-47DD-BD1E-EE69296DCACD}" dt="2024-06-23T01:20:53.652" v="2875" actId="1076"/>
          <ac:picMkLst>
            <pc:docMk/>
            <pc:sldMk cId="3918830678" sldId="332"/>
            <ac:picMk id="1028" creationId="{ABC001D2-91D1-44BD-A77E-D2FB09D3CE5A}"/>
          </ac:picMkLst>
        </pc:picChg>
        <pc:picChg chg="add mod">
          <ac:chgData name="Teuku Raja Irfan Radarma" userId="cf428174-95ba-4576-8554-3a3b8ffa52b7" providerId="ADAL" clId="{6008032D-14B2-47DD-BD1E-EE69296DCACD}" dt="2024-06-23T01:23:09.863" v="2903" actId="1076"/>
          <ac:picMkLst>
            <pc:docMk/>
            <pc:sldMk cId="3918830678" sldId="332"/>
            <ac:picMk id="1030" creationId="{300BC833-871A-4593-9BB2-57249896EF8E}"/>
          </ac:picMkLst>
        </pc:picChg>
      </pc:sldChg>
      <pc:sldChg chg="modSp add mod">
        <pc:chgData name="Teuku Raja Irfan Radarma" userId="cf428174-95ba-4576-8554-3a3b8ffa52b7" providerId="ADAL" clId="{6008032D-14B2-47DD-BD1E-EE69296DCACD}" dt="2024-06-23T01:26:49.497" v="3262" actId="20577"/>
        <pc:sldMkLst>
          <pc:docMk/>
          <pc:sldMk cId="1240754387" sldId="333"/>
        </pc:sldMkLst>
        <pc:spChg chg="mod">
          <ac:chgData name="Teuku Raja Irfan Radarma" userId="cf428174-95ba-4576-8554-3a3b8ffa52b7" providerId="ADAL" clId="{6008032D-14B2-47DD-BD1E-EE69296DCACD}" dt="2024-06-23T01:25:34.668" v="3007" actId="20577"/>
          <ac:spMkLst>
            <pc:docMk/>
            <pc:sldMk cId="1240754387" sldId="333"/>
            <ac:spMk id="2" creationId="{EC7DAB5F-7E3E-4802-A8D9-5B0EB468243B}"/>
          </ac:spMkLst>
        </pc:spChg>
        <pc:spChg chg="mod">
          <ac:chgData name="Teuku Raja Irfan Radarma" userId="cf428174-95ba-4576-8554-3a3b8ffa52b7" providerId="ADAL" clId="{6008032D-14B2-47DD-BD1E-EE69296DCACD}" dt="2024-06-23T01:26:49.497" v="3262" actId="20577"/>
          <ac:spMkLst>
            <pc:docMk/>
            <pc:sldMk cId="1240754387" sldId="333"/>
            <ac:spMk id="4" creationId="{47A487F2-1B43-4670-B3E0-D4AFC3277D66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27:46.293" v="3282" actId="20577"/>
        <pc:sldMkLst>
          <pc:docMk/>
          <pc:sldMk cId="1275038603" sldId="334"/>
        </pc:sldMkLst>
        <pc:spChg chg="mod">
          <ac:chgData name="Teuku Raja Irfan Radarma" userId="cf428174-95ba-4576-8554-3a3b8ffa52b7" providerId="ADAL" clId="{6008032D-14B2-47DD-BD1E-EE69296DCACD}" dt="2024-06-23T01:27:46.293" v="3282" actId="20577"/>
          <ac:spMkLst>
            <pc:docMk/>
            <pc:sldMk cId="1275038603" sldId="334"/>
            <ac:spMk id="2" creationId="{0717C1D9-C909-426D-A80E-515D8882D373}"/>
          </ac:spMkLst>
        </pc:spChg>
      </pc:sldChg>
      <pc:sldChg chg="addSp delSp modSp new mod">
        <pc:chgData name="Teuku Raja Irfan Radarma" userId="cf428174-95ba-4576-8554-3a3b8ffa52b7" providerId="ADAL" clId="{6008032D-14B2-47DD-BD1E-EE69296DCACD}" dt="2024-06-23T01:45:28.090" v="3894" actId="1076"/>
        <pc:sldMkLst>
          <pc:docMk/>
          <pc:sldMk cId="198136088" sldId="335"/>
        </pc:sldMkLst>
        <pc:spChg chg="mod">
          <ac:chgData name="Teuku Raja Irfan Radarma" userId="cf428174-95ba-4576-8554-3a3b8ffa52b7" providerId="ADAL" clId="{6008032D-14B2-47DD-BD1E-EE69296DCACD}" dt="2024-06-23T01:39:22.226" v="3650" actId="20577"/>
          <ac:spMkLst>
            <pc:docMk/>
            <pc:sldMk cId="198136088" sldId="335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39:31.722" v="3651" actId="478"/>
          <ac:spMkLst>
            <pc:docMk/>
            <pc:sldMk cId="198136088" sldId="335"/>
            <ac:spMk id="3" creationId="{633880E0-99A5-47EB-B03B-BCF1C6A475A8}"/>
          </ac:spMkLst>
        </pc:spChg>
        <pc:spChg chg="add del">
          <ac:chgData name="Teuku Raja Irfan Radarma" userId="cf428174-95ba-4576-8554-3a3b8ffa52b7" providerId="ADAL" clId="{6008032D-14B2-47DD-BD1E-EE69296DCACD}" dt="2024-06-23T01:42:11.963" v="3799" actId="478"/>
          <ac:spMkLst>
            <pc:docMk/>
            <pc:sldMk cId="198136088" sldId="335"/>
            <ac:spMk id="6" creationId="{87651606-262D-466C-B088-893998FFA855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8" creationId="{7D97B7D4-F1D4-48B4-9961-956FEAE4C2A9}"/>
          </ac:spMkLst>
        </pc:spChg>
        <pc:spChg chg="add mod">
          <ac:chgData name="Teuku Raja Irfan Radarma" userId="cf428174-95ba-4576-8554-3a3b8ffa52b7" providerId="ADAL" clId="{6008032D-14B2-47DD-BD1E-EE69296DCACD}" dt="2024-06-23T01:45:28.090" v="3894" actId="1076"/>
          <ac:spMkLst>
            <pc:docMk/>
            <pc:sldMk cId="198136088" sldId="335"/>
            <ac:spMk id="9" creationId="{0C129892-3BC0-4878-A5C4-910ABC7FB868}"/>
          </ac:spMkLst>
        </pc:sp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5" creationId="{8B312DB0-C328-4DCE-BEFA-030484DE18E7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7" creationId="{1461D890-8CCE-4214-8976-4A087B6555BA}"/>
          </ac:graphicFrameMkLst>
        </pc:graphicFrameChg>
        <pc:graphicFrameChg chg="add mod modGraphic">
          <ac:chgData name="Teuku Raja Irfan Radarma" userId="cf428174-95ba-4576-8554-3a3b8ffa52b7" providerId="ADAL" clId="{6008032D-14B2-47DD-BD1E-EE69296DCACD}" dt="2024-06-23T01:45:28.090" v="3894" actId="1076"/>
          <ac:graphicFrameMkLst>
            <pc:docMk/>
            <pc:sldMk cId="198136088" sldId="335"/>
            <ac:graphicFrameMk id="10" creationId="{8A1C25EB-0858-4DAB-836C-09B609E95528}"/>
          </ac:graphicFrameMkLst>
        </pc:graphicFrameChg>
      </pc:sldChg>
      <pc:sldChg chg="addSp delSp modSp add mod">
        <pc:chgData name="Teuku Raja Irfan Radarma" userId="cf428174-95ba-4576-8554-3a3b8ffa52b7" providerId="ADAL" clId="{6008032D-14B2-47DD-BD1E-EE69296DCACD}" dt="2024-06-23T01:52:12.933" v="4185" actId="1076"/>
        <pc:sldMkLst>
          <pc:docMk/>
          <pc:sldMk cId="2508547076" sldId="336"/>
        </pc:sldMkLst>
        <pc:spChg chg="mod">
          <ac:chgData name="Teuku Raja Irfan Radarma" userId="cf428174-95ba-4576-8554-3a3b8ffa52b7" providerId="ADAL" clId="{6008032D-14B2-47DD-BD1E-EE69296DCACD}" dt="2024-06-23T01:45:35.004" v="3897" actId="1076"/>
          <ac:spMkLst>
            <pc:docMk/>
            <pc:sldMk cId="2508547076" sldId="336"/>
            <ac:spMk id="2" creationId="{47023F9C-BA6B-474E-B25E-8522C26E56AB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8" creationId="{7D97B7D4-F1D4-48B4-9961-956FEAE4C2A9}"/>
          </ac:spMkLst>
        </pc:spChg>
        <pc:spChg chg="del">
          <ac:chgData name="Teuku Raja Irfan Radarma" userId="cf428174-95ba-4576-8554-3a3b8ffa52b7" providerId="ADAL" clId="{6008032D-14B2-47DD-BD1E-EE69296DCACD}" dt="2024-06-23T01:45:38.134" v="3898" actId="478"/>
          <ac:spMkLst>
            <pc:docMk/>
            <pc:sldMk cId="2508547076" sldId="336"/>
            <ac:spMk id="9" creationId="{0C129892-3BC0-4878-A5C4-910ABC7FB868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4" creationId="{EAC0215C-0671-49F5-8CDB-CACF75BC07A7}"/>
          </ac:spMkLst>
        </pc:spChg>
        <pc:spChg chg="add mod">
          <ac:chgData name="Teuku Raja Irfan Radarma" userId="cf428174-95ba-4576-8554-3a3b8ffa52b7" providerId="ADAL" clId="{6008032D-14B2-47DD-BD1E-EE69296DCACD}" dt="2024-06-23T01:52:12.933" v="4185" actId="1076"/>
          <ac:spMkLst>
            <pc:docMk/>
            <pc:sldMk cId="2508547076" sldId="336"/>
            <ac:spMk id="15" creationId="{030E096B-DD3B-4F60-9160-E5B34A7B90F2}"/>
          </ac:spMkLst>
        </pc:sp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5" creationId="{8B312DB0-C328-4DCE-BEFA-030484DE18E7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7" creationId="{1461D890-8CCE-4214-8976-4A087B6555BA}"/>
          </ac:graphicFrameMkLst>
        </pc:graphicFrameChg>
        <pc:graphicFrameChg chg="del">
          <ac:chgData name="Teuku Raja Irfan Radarma" userId="cf428174-95ba-4576-8554-3a3b8ffa52b7" providerId="ADAL" clId="{6008032D-14B2-47DD-BD1E-EE69296DCACD}" dt="2024-06-23T01:45:38.134" v="3898" actId="478"/>
          <ac:graphicFrameMkLst>
            <pc:docMk/>
            <pc:sldMk cId="2508547076" sldId="336"/>
            <ac:graphicFrameMk id="10" creationId="{8A1C25EB-0858-4DAB-836C-09B609E95528}"/>
          </ac:graphicFrameMkLst>
        </pc:graphicFrameChg>
        <pc:graphicFrameChg chg="add del mod">
          <ac:chgData name="Teuku Raja Irfan Radarma" userId="cf428174-95ba-4576-8554-3a3b8ffa52b7" providerId="ADAL" clId="{6008032D-14B2-47DD-BD1E-EE69296DCACD}" dt="2024-06-23T01:46:03.538" v="3930" actId="478"/>
          <ac:graphicFrameMkLst>
            <pc:docMk/>
            <pc:sldMk cId="2508547076" sldId="336"/>
            <ac:graphicFrameMk id="11" creationId="{E7AC57A9-7335-4346-A704-B6BB328520AF}"/>
          </ac:graphicFrameMkLst>
        </pc:graphicFrameChg>
        <pc:graphicFrameChg chg="add mod">
          <ac:chgData name="Teuku Raja Irfan Radarma" userId="cf428174-95ba-4576-8554-3a3b8ffa52b7" providerId="ADAL" clId="{6008032D-14B2-47DD-BD1E-EE69296DCACD}" dt="2024-06-23T01:52:12.933" v="4185" actId="1076"/>
          <ac:graphicFrameMkLst>
            <pc:docMk/>
            <pc:sldMk cId="2508547076" sldId="336"/>
            <ac:graphicFrameMk id="13" creationId="{47C28FC6-6120-4CBF-B533-8D58BA7AEBB9}"/>
          </ac:graphicFrameMkLst>
        </pc:graphicFrameChg>
      </pc:sldChg>
      <pc:sldChg chg="modSp new mod">
        <pc:chgData name="Teuku Raja Irfan Radarma" userId="cf428174-95ba-4576-8554-3a3b8ffa52b7" providerId="ADAL" clId="{6008032D-14B2-47DD-BD1E-EE69296DCACD}" dt="2024-06-23T01:54:46.787" v="4281" actId="1076"/>
        <pc:sldMkLst>
          <pc:docMk/>
          <pc:sldMk cId="961733192" sldId="337"/>
        </pc:sldMkLst>
        <pc:spChg chg="mod">
          <ac:chgData name="Teuku Raja Irfan Radarma" userId="cf428174-95ba-4576-8554-3a3b8ffa52b7" providerId="ADAL" clId="{6008032D-14B2-47DD-BD1E-EE69296DCACD}" dt="2024-06-23T01:52:55.839" v="4261" actId="20577"/>
          <ac:spMkLst>
            <pc:docMk/>
            <pc:sldMk cId="961733192" sldId="337"/>
            <ac:spMk id="2" creationId="{99C34636-633F-48B0-85B9-AD1804BE32EF}"/>
          </ac:spMkLst>
        </pc:spChg>
        <pc:spChg chg="mod">
          <ac:chgData name="Teuku Raja Irfan Radarma" userId="cf428174-95ba-4576-8554-3a3b8ffa52b7" providerId="ADAL" clId="{6008032D-14B2-47DD-BD1E-EE69296DCACD}" dt="2024-06-23T01:54:46.787" v="4281" actId="1076"/>
          <ac:spMkLst>
            <pc:docMk/>
            <pc:sldMk cId="961733192" sldId="337"/>
            <ac:spMk id="3" creationId="{12C0EAEC-A859-45D8-9F6B-50F9880B84AD}"/>
          </ac:spMkLst>
        </pc:spChg>
      </pc:sldChg>
      <pc:sldChg chg="delSp modSp new mod">
        <pc:chgData name="Teuku Raja Irfan Radarma" userId="cf428174-95ba-4576-8554-3a3b8ffa52b7" providerId="ADAL" clId="{6008032D-14B2-47DD-BD1E-EE69296DCACD}" dt="2024-06-23T01:55:47.080" v="4314" actId="1076"/>
        <pc:sldMkLst>
          <pc:docMk/>
          <pc:sldMk cId="842161784" sldId="338"/>
        </pc:sldMkLst>
        <pc:spChg chg="mod">
          <ac:chgData name="Teuku Raja Irfan Radarma" userId="cf428174-95ba-4576-8554-3a3b8ffa52b7" providerId="ADAL" clId="{6008032D-14B2-47DD-BD1E-EE69296DCACD}" dt="2024-06-23T01:55:47.080" v="4314" actId="1076"/>
          <ac:spMkLst>
            <pc:docMk/>
            <pc:sldMk cId="842161784" sldId="338"/>
            <ac:spMk id="2" creationId="{B48531E2-1C5B-42E9-B5CD-915A6C9E9F76}"/>
          </ac:spMkLst>
        </pc:spChg>
        <pc:spChg chg="del">
          <ac:chgData name="Teuku Raja Irfan Radarma" userId="cf428174-95ba-4576-8554-3a3b8ffa52b7" providerId="ADAL" clId="{6008032D-14B2-47DD-BD1E-EE69296DCACD}" dt="2024-06-23T01:55:44.686" v="4313" actId="478"/>
          <ac:spMkLst>
            <pc:docMk/>
            <pc:sldMk cId="842161784" sldId="338"/>
            <ac:spMk id="3" creationId="{A777AB5D-F96D-4922-B2C3-8D9DC1F05825}"/>
          </ac:spMkLst>
        </pc:spChg>
      </pc:sldChg>
      <pc:sldChg chg="modSp new mod">
        <pc:chgData name="Teuku Raja Irfan Radarma" userId="cf428174-95ba-4576-8554-3a3b8ffa52b7" providerId="ADAL" clId="{6008032D-14B2-47DD-BD1E-EE69296DCACD}" dt="2024-06-23T01:58:33.468" v="4808" actId="1076"/>
        <pc:sldMkLst>
          <pc:docMk/>
          <pc:sldMk cId="1876405775" sldId="339"/>
        </pc:sldMkLst>
        <pc:spChg chg="mod">
          <ac:chgData name="Teuku Raja Irfan Radarma" userId="cf428174-95ba-4576-8554-3a3b8ffa52b7" providerId="ADAL" clId="{6008032D-14B2-47DD-BD1E-EE69296DCACD}" dt="2024-06-23T01:56:08.203" v="4330" actId="20577"/>
          <ac:spMkLst>
            <pc:docMk/>
            <pc:sldMk cId="1876405775" sldId="339"/>
            <ac:spMk id="2" creationId="{6888E2AC-F391-4941-AFDA-1756DC798CBE}"/>
          </ac:spMkLst>
        </pc:spChg>
        <pc:spChg chg="mod">
          <ac:chgData name="Teuku Raja Irfan Radarma" userId="cf428174-95ba-4576-8554-3a3b8ffa52b7" providerId="ADAL" clId="{6008032D-14B2-47DD-BD1E-EE69296DCACD}" dt="2024-06-23T01:58:33.468" v="4808" actId="1076"/>
          <ac:spMkLst>
            <pc:docMk/>
            <pc:sldMk cId="1876405775" sldId="339"/>
            <ac:spMk id="3" creationId="{7EDBE321-426B-4B65-8297-26BCE5190D48}"/>
          </ac:spMkLst>
        </pc:spChg>
      </pc:sld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4D401EF2-E5A0-4DF0-83E3-0B0457999829}"/>
    <pc:docChg chg="delSld">
      <pc:chgData name="Teuku Raja Irfan Radarma" userId="cf428174-95ba-4576-8554-3a3b8ffa52b7" providerId="ADAL" clId="{4D401EF2-E5A0-4DF0-83E3-0B0457999829}" dt="2024-06-03T10:35:57.183" v="0" actId="47"/>
      <pc:docMkLst>
        <pc:docMk/>
      </pc:docMkLst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4D401EF2-E5A0-4DF0-83E3-0B0457999829}" dt="2024-06-03T10:35:57.183" v="0" actId="47"/>
        <pc:sldMkLst>
          <pc:docMk/>
          <pc:sldMk cId="774273011" sldId="292"/>
        </pc:sldMkLst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3-4177-B08B-0B3541366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03-4177-B08B-0B3541366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03-4177-B08B-0B35413664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03-4177-B08B-0B35413664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03-4177-B08B-0B35413664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03-4177-B08B-0B35413664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3-4177-B08B-0B35413664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803-4177-B08B-0B354136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1-4CF6-89C1-1D310C4A98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31-4CF6-89C1-1D310C4A98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31-4CF6-89C1-1D310C4A98A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31-4CF6-89C1-1D310C4A98A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31-4CF6-89C1-1D310C4A98A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A31-4CF6-89C1-1D310C4A98A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31-4CF6-89C1-1D310C4A98A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A31-4CF6-89C1-1D310C4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ax val="2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5-46D8-9653-9B76B2503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5-46D8-9653-9B76B2503F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5-46D8-9653-9B76B2503F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5-46D8-9653-9B76B2503F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5-46D8-9653-9B76B2503F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45-46D8-9653-9B76B2503F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5-46D8-9653-9B76B2503F3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45-46D8-9653-9B76B2503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D-42C9-A45B-926816583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D-42C9-A45B-926816583E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D-42C9-A45B-926816583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II3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9D-42C9-A45B-926816583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2C9-A45B-926816583E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II5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9D-42C9-A45B-926816583E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9D-42C9-A45B-926816583E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II7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9D-42C9-A45B-926816583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9565304"/>
        <c:axId val="449568584"/>
      </c:barChart>
      <c:catAx>
        <c:axId val="449565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9568584"/>
        <c:crosses val="autoZero"/>
        <c:auto val="1"/>
        <c:lblAlgn val="ctr"/>
        <c:lblOffset val="100"/>
        <c:noMultiLvlLbl val="0"/>
      </c:catAx>
      <c:valAx>
        <c:axId val="449568584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5653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Contoh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Benford's Law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0.3010299956639812</c:v>
                </c:pt>
                <c:pt idx="1">
                  <c:v>0.17609125905568124</c:v>
                </c:pt>
                <c:pt idx="2">
                  <c:v>0.12493873660829993</c:v>
                </c:pt>
                <c:pt idx="3">
                  <c:v>9.691001300805642E-2</c:v>
                </c:pt>
                <c:pt idx="4">
                  <c:v>7.9181246047624818E-2</c:v>
                </c:pt>
                <c:pt idx="5">
                  <c:v>6.6946789630613221E-2</c:v>
                </c:pt>
                <c:pt idx="6">
                  <c:v>5.7991946977686733E-2</c:v>
                </c:pt>
                <c:pt idx="7">
                  <c:v>5.1152522447381291E-2</c:v>
                </c:pt>
                <c:pt idx="8">
                  <c:v>4.5757490560675143E-2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D0-4E3D-945E-8DF8CFCB39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0.25703794369645044</c:v>
                </c:pt>
                <c:pt idx="1">
                  <c:v>0.18359853121175029</c:v>
                </c:pt>
                <c:pt idx="2">
                  <c:v>0.12239902080783353</c:v>
                </c:pt>
                <c:pt idx="3">
                  <c:v>0.14687882496940025</c:v>
                </c:pt>
                <c:pt idx="4">
                  <c:v>8.5679314565483472E-2</c:v>
                </c:pt>
                <c:pt idx="5">
                  <c:v>6.1199510403916767E-2</c:v>
                </c:pt>
                <c:pt idx="6">
                  <c:v>5.7527539779681759E-2</c:v>
                </c:pt>
                <c:pt idx="7">
                  <c:v>4.8959608323133418E-2</c:v>
                </c:pt>
                <c:pt idx="8">
                  <c:v>3.6719706242350061E-2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D0-4E3D-945E-8DF8CFCB3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2151695"/>
        <c:axId val="222161263"/>
      </c:barChart>
      <c:catAx>
        <c:axId val="22215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61263"/>
        <c:crosses val="autoZero"/>
        <c:auto val="1"/>
        <c:lblAlgn val="ctr"/>
        <c:lblOffset val="100"/>
        <c:noMultiLvlLbl val="0"/>
      </c:catAx>
      <c:valAx>
        <c:axId val="22216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15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333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Teknik Audit </a:t>
            </a:r>
            <a:r>
              <a:rPr lang="en-US" sz="1600" dirty="0" err="1"/>
              <a:t>Berbantuan</a:t>
            </a:r>
            <a:r>
              <a:rPr lang="en-US" sz="1600" dirty="0"/>
              <a:t> </a:t>
            </a:r>
            <a:r>
              <a:rPr lang="en-US" sz="1600" dirty="0" err="1"/>
              <a:t>Komputer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Data dan Sampling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3D9-2CDD-4ADC-AB3C-ABDF758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8" y="1546878"/>
            <a:ext cx="3930181" cy="651265"/>
          </a:xfrm>
        </p:spPr>
        <p:txBody>
          <a:bodyPr>
            <a:noAutofit/>
          </a:bodyPr>
          <a:lstStyle/>
          <a:p>
            <a:r>
              <a:rPr lang="en-US" sz="5400" dirty="0" err="1"/>
              <a:t>Apa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itu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Anomali</a:t>
            </a:r>
            <a:r>
              <a:rPr lang="en-US" sz="5400" dirty="0"/>
              <a:t>?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42F0-A214-45F0-878C-C8F765F0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nomali adalah Penyimpangan, ini Definisi dan Macamnya | Diadona.id">
            <a:extLst>
              <a:ext uri="{FF2B5EF4-FFF2-40B4-BE49-F238E27FC236}">
                <a16:creationId xmlns:a16="http://schemas.microsoft.com/office/drawing/2014/main" id="{6F1DDE68-FFA7-4F21-B54D-C913701E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1" y="393891"/>
            <a:ext cx="7297331" cy="54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E854-BC43-49C7-B790-24ABEF4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9A96-CA27-4622-8A64-A8F986FE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9798"/>
          </a:xfrm>
        </p:spPr>
        <p:txBody>
          <a:bodyPr/>
          <a:lstStyle/>
          <a:p>
            <a:pPr marL="0" indent="0">
              <a:buNone/>
            </a:pPr>
            <a:r>
              <a:rPr lang="en-ID" sz="2000" b="1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ano·ma·li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ketidaknormalan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normal;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Ling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dipandang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konvensi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gramatikal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semantis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bahasa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3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Tek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penyimpangan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keseragaman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sifat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fisik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menjadi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perhatian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ekplorasi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misalnya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waktu-lintas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anomali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magnetik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)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000" b="1" i="0" dirty="0">
                <a:solidFill>
                  <a:srgbClr val="000000"/>
                </a:solidFill>
                <a:effectLst/>
              </a:rPr>
              <a:t>normal 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/</a:t>
            </a:r>
            <a:r>
              <a:rPr lang="en-ID" sz="2000" b="0" i="1" dirty="0" err="1">
                <a:solidFill>
                  <a:srgbClr val="333333"/>
                </a:solidFill>
                <a:effectLst/>
              </a:rPr>
              <a:t>nor·mal</a:t>
            </a:r>
            <a:r>
              <a:rPr lang="en-ID" sz="2000" b="0" i="1" dirty="0">
                <a:solidFill>
                  <a:srgbClr val="333333"/>
                </a:solidFill>
                <a:effectLst/>
              </a:rPr>
              <a:t> /</a:t>
            </a:r>
            <a:r>
              <a:rPr lang="en-ID" sz="2000" b="0" i="1" dirty="0">
                <a:solidFill>
                  <a:srgbClr val="D100CF"/>
                </a:solidFill>
                <a:effectLst/>
              </a:rPr>
              <a:t>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1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aturan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menurut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pola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umum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dan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menyimpang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suatu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norma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kaidah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sesuai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keadaan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biasa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tanpa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cacat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tidak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ada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kelainan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: </a:t>
            </a:r>
            <a:r>
              <a:rPr lang="en-ID" sz="2000" b="0" i="1" dirty="0" err="1">
                <a:effectLst/>
              </a:rPr>
              <a:t>bayi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itu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lahir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dalam</a:t>
            </a:r>
            <a:r>
              <a:rPr lang="en-ID" sz="2000" b="0" i="1" dirty="0">
                <a:effectLst/>
              </a:rPr>
              <a:t> </a:t>
            </a:r>
            <a:r>
              <a:rPr lang="en-ID" sz="2000" b="0" i="1" dirty="0" err="1">
                <a:effectLst/>
              </a:rPr>
              <a:t>keadaan</a:t>
            </a:r>
            <a:r>
              <a:rPr lang="en-ID" sz="2000" b="0" i="1" dirty="0">
                <a:solidFill>
                  <a:srgbClr val="0A6CFF"/>
                </a:solidFill>
                <a:effectLst/>
              </a:rPr>
              <a:t> --;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1" i="0" dirty="0">
                <a:solidFill>
                  <a:srgbClr val="000000"/>
                </a:solidFill>
                <a:effectLst/>
              </a:rPr>
              <a:t>2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 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bebas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gangguan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</a:rPr>
              <a:t>jiwa</a:t>
            </a:r>
            <a:r>
              <a:rPr lang="en-ID" sz="2000" b="0" i="0" dirty="0">
                <a:solidFill>
                  <a:srgbClr val="000000"/>
                </a:solidFill>
                <a:effectLst/>
              </a:rPr>
              <a:t>;</a:t>
            </a:r>
            <a:endParaRPr lang="en-ID" sz="2000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9497B-0BBB-48C5-9627-B727ACE0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E73-40CB-43B4-B9CE-AD61A9A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5369"/>
          </a:xfrm>
        </p:spPr>
        <p:txBody>
          <a:bodyPr/>
          <a:lstStyle/>
          <a:p>
            <a:r>
              <a:rPr lang="en-US" dirty="0" err="1"/>
              <a:t>Ilustrasi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4C5E-92FF-4194-8E3E-F6BE6A2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3E2F563F-2E08-4184-BFDE-CF1C263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1760228"/>
            <a:ext cx="715866" cy="715866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F371BFA2-4E79-4B3B-9A3E-035F99CC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1760228"/>
            <a:ext cx="715866" cy="715866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6E52E19-BD3E-4971-9B14-02D126F9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1760228"/>
            <a:ext cx="715866" cy="715866"/>
          </a:xfrm>
          <a:prstGeom prst="rect">
            <a:avLst/>
          </a:prstGeom>
        </p:spPr>
      </p:pic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105D3B97-59F8-454B-997E-E0D6E0EF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1760228"/>
            <a:ext cx="715866" cy="715866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B457AE78-B6AD-4878-B3C0-F984A4AD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1760228"/>
            <a:ext cx="715866" cy="715866"/>
          </a:xfrm>
          <a:prstGeom prst="rect">
            <a:avLst/>
          </a:prstGeom>
        </p:spPr>
      </p:pic>
      <p:pic>
        <p:nvPicPr>
          <p:cNvPr id="46" name="Graphic 45" descr="Man">
            <a:extLst>
              <a:ext uri="{FF2B5EF4-FFF2-40B4-BE49-F238E27FC236}">
                <a16:creationId xmlns:a16="http://schemas.microsoft.com/office/drawing/2014/main" id="{CFC1A0D0-AC34-4C4A-8CDD-A28CCE9E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1760228"/>
            <a:ext cx="715866" cy="715866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45775014-15DD-441F-BE7A-E4B50CB7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1760228"/>
            <a:ext cx="715866" cy="715866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E8DED7ED-BA90-4365-92EA-F48042D3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1760228"/>
            <a:ext cx="715866" cy="7158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B16EE3-FDC8-43C4-93B5-EB97327A24B3}"/>
              </a:ext>
            </a:extLst>
          </p:cNvPr>
          <p:cNvSpPr txBox="1"/>
          <p:nvPr/>
        </p:nvSpPr>
        <p:spPr>
          <a:xfrm>
            <a:off x="2766674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163</a:t>
            </a:r>
            <a:endParaRPr lang="en-ID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5CC474-F2CF-403F-A6E4-78D2103F1C48}"/>
              </a:ext>
            </a:extLst>
          </p:cNvPr>
          <p:cNvSpPr txBox="1"/>
          <p:nvPr/>
        </p:nvSpPr>
        <p:spPr>
          <a:xfrm>
            <a:off x="3885527" y="2663027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172</a:t>
            </a:r>
            <a:endParaRPr lang="en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08D7D-D275-4686-B579-9F5482DE08B2}"/>
              </a:ext>
            </a:extLst>
          </p:cNvPr>
          <p:cNvSpPr txBox="1"/>
          <p:nvPr/>
        </p:nvSpPr>
        <p:spPr>
          <a:xfrm>
            <a:off x="5042096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155</a:t>
            </a:r>
            <a:endParaRPr lang="en-ID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4D872-7AAC-48DB-BFA7-654DD3CDC492}"/>
              </a:ext>
            </a:extLst>
          </p:cNvPr>
          <p:cNvSpPr txBox="1"/>
          <p:nvPr/>
        </p:nvSpPr>
        <p:spPr>
          <a:xfrm>
            <a:off x="6170567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158</a:t>
            </a:r>
            <a:endParaRPr lang="en-ID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25BF6A-DF36-4BCD-A08F-37DB08EB331D}"/>
              </a:ext>
            </a:extLst>
          </p:cNvPr>
          <p:cNvSpPr txBox="1"/>
          <p:nvPr/>
        </p:nvSpPr>
        <p:spPr>
          <a:xfrm>
            <a:off x="7299038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164</a:t>
            </a:r>
            <a:endParaRPr lang="en-ID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724D9D-F28A-487A-938A-70B88849D7ED}"/>
              </a:ext>
            </a:extLst>
          </p:cNvPr>
          <p:cNvSpPr txBox="1"/>
          <p:nvPr/>
        </p:nvSpPr>
        <p:spPr>
          <a:xfrm>
            <a:off x="8427509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161</a:t>
            </a:r>
            <a:endParaRPr lang="en-ID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20495-90AA-437E-BE82-4DA4ED196AD4}"/>
              </a:ext>
            </a:extLst>
          </p:cNvPr>
          <p:cNvSpPr txBox="1"/>
          <p:nvPr/>
        </p:nvSpPr>
        <p:spPr>
          <a:xfrm>
            <a:off x="9574460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198</a:t>
            </a:r>
            <a:endParaRPr lang="en-ID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123F94-0F6E-48CE-A123-4AE997C91621}"/>
              </a:ext>
            </a:extLst>
          </p:cNvPr>
          <p:cNvSpPr txBox="1"/>
          <p:nvPr/>
        </p:nvSpPr>
        <p:spPr>
          <a:xfrm>
            <a:off x="10702931" y="2663027"/>
            <a:ext cx="5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159</a:t>
            </a:r>
            <a:endParaRPr lang="en-ID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A3DAFE-9743-4CE5-89A9-088AEB9E0DC4}"/>
              </a:ext>
            </a:extLst>
          </p:cNvPr>
          <p:cNvSpPr txBox="1"/>
          <p:nvPr/>
        </p:nvSpPr>
        <p:spPr>
          <a:xfrm rot="306793">
            <a:off x="1276656" y="1673494"/>
            <a:ext cx="37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</a:t>
            </a:r>
            <a:endParaRPr lang="en-ID" sz="4000" dirty="0">
              <a:latin typeface="Georgia" panose="02040502050405020303" pitchFamily="18" charset="0"/>
            </a:endParaRPr>
          </a:p>
        </p:txBody>
      </p:sp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6DC514-B22F-4ABC-AC4C-D8FAE3DA9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359" y="3675435"/>
            <a:ext cx="715866" cy="715866"/>
          </a:xfrm>
          <a:prstGeom prst="rect">
            <a:avLst/>
          </a:prstGeom>
        </p:spPr>
      </p:pic>
      <p:pic>
        <p:nvPicPr>
          <p:cNvPr id="59" name="Graphic 58" descr="Man">
            <a:extLst>
              <a:ext uri="{FF2B5EF4-FFF2-40B4-BE49-F238E27FC236}">
                <a16:creationId xmlns:a16="http://schemas.microsoft.com/office/drawing/2014/main" id="{F13BFFA1-4052-430D-8C0E-4692613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456" y="3675435"/>
            <a:ext cx="715866" cy="715866"/>
          </a:xfrm>
          <a:prstGeom prst="rect">
            <a:avLst/>
          </a:prstGeom>
        </p:spPr>
      </p:pic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B5493A4-409E-4524-B3D6-12767955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8553" y="3675435"/>
            <a:ext cx="715866" cy="715866"/>
          </a:xfrm>
          <a:prstGeom prst="rect">
            <a:avLst/>
          </a:prstGeom>
        </p:spPr>
      </p:pic>
      <p:pic>
        <p:nvPicPr>
          <p:cNvPr id="61" name="Graphic 60" descr="Man">
            <a:extLst>
              <a:ext uri="{FF2B5EF4-FFF2-40B4-BE49-F238E27FC236}">
                <a16:creationId xmlns:a16="http://schemas.microsoft.com/office/drawing/2014/main" id="{F17A7BCB-1F25-47DA-A3F9-88D658F5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1650" y="3675435"/>
            <a:ext cx="715866" cy="715866"/>
          </a:xfrm>
          <a:prstGeom prst="rect">
            <a:avLst/>
          </a:prstGeom>
        </p:spPr>
      </p:pic>
      <p:pic>
        <p:nvPicPr>
          <p:cNvPr id="62" name="Graphic 61" descr="Man">
            <a:extLst>
              <a:ext uri="{FF2B5EF4-FFF2-40B4-BE49-F238E27FC236}">
                <a16:creationId xmlns:a16="http://schemas.microsoft.com/office/drawing/2014/main" id="{7E3C5C71-70E3-4E01-A7B2-D3FE6B63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747" y="3675435"/>
            <a:ext cx="715866" cy="715866"/>
          </a:xfrm>
          <a:prstGeom prst="rect">
            <a:avLst/>
          </a:prstGeom>
        </p:spPr>
      </p:pic>
      <p:pic>
        <p:nvPicPr>
          <p:cNvPr id="63" name="Graphic 62" descr="Man">
            <a:extLst>
              <a:ext uri="{FF2B5EF4-FFF2-40B4-BE49-F238E27FC236}">
                <a16:creationId xmlns:a16="http://schemas.microsoft.com/office/drawing/2014/main" id="{26D7477A-6A35-4B84-B96F-442A0DCC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7844" y="3675435"/>
            <a:ext cx="715866" cy="715866"/>
          </a:xfrm>
          <a:prstGeom prst="rect">
            <a:avLst/>
          </a:prstGeom>
        </p:spPr>
      </p:pic>
      <p:pic>
        <p:nvPicPr>
          <p:cNvPr id="64" name="Graphic 63" descr="Man">
            <a:extLst>
              <a:ext uri="{FF2B5EF4-FFF2-40B4-BE49-F238E27FC236}">
                <a16:creationId xmlns:a16="http://schemas.microsoft.com/office/drawing/2014/main" id="{D922ABC0-8A4D-4844-8FE8-F090F1F1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941" y="3675435"/>
            <a:ext cx="715866" cy="715866"/>
          </a:xfrm>
          <a:prstGeom prst="rect">
            <a:avLst/>
          </a:prstGeom>
        </p:spPr>
      </p:pic>
      <p:pic>
        <p:nvPicPr>
          <p:cNvPr id="65" name="Graphic 64" descr="Man">
            <a:extLst>
              <a:ext uri="{FF2B5EF4-FFF2-40B4-BE49-F238E27FC236}">
                <a16:creationId xmlns:a16="http://schemas.microsoft.com/office/drawing/2014/main" id="{62EC00D8-A49E-4CDD-AED9-DC83321D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4038" y="3675435"/>
            <a:ext cx="715866" cy="71586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FE6A8A5-E067-42C8-82ED-358C6D7470B8}"/>
              </a:ext>
            </a:extLst>
          </p:cNvPr>
          <p:cNvSpPr txBox="1"/>
          <p:nvPr/>
        </p:nvSpPr>
        <p:spPr>
          <a:xfrm>
            <a:off x="2821978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D8376E-59EE-48B5-825F-988851B4871D}"/>
              </a:ext>
            </a:extLst>
          </p:cNvPr>
          <p:cNvSpPr txBox="1"/>
          <p:nvPr/>
        </p:nvSpPr>
        <p:spPr>
          <a:xfrm>
            <a:off x="3885527" y="4563782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3014C1-3953-4A9B-BA60-D4504AA9DB8F}"/>
              </a:ext>
            </a:extLst>
          </p:cNvPr>
          <p:cNvSpPr txBox="1"/>
          <p:nvPr/>
        </p:nvSpPr>
        <p:spPr>
          <a:xfrm>
            <a:off x="5097400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</a:t>
            </a:r>
            <a:endParaRPr lang="en-ID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A35692-03E0-425C-A959-04F5F2F8DB32}"/>
              </a:ext>
            </a:extLst>
          </p:cNvPr>
          <p:cNvSpPr txBox="1"/>
          <p:nvPr/>
        </p:nvSpPr>
        <p:spPr>
          <a:xfrm>
            <a:off x="6225871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22</a:t>
            </a:r>
            <a:endParaRPr lang="en-ID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3D4F30-D030-4E4B-BEBE-28A4093F9E2A}"/>
              </a:ext>
            </a:extLst>
          </p:cNvPr>
          <p:cNvSpPr txBox="1"/>
          <p:nvPr/>
        </p:nvSpPr>
        <p:spPr>
          <a:xfrm>
            <a:off x="7354342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14</a:t>
            </a:r>
            <a:endParaRPr lang="en-ID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8FF048-712E-4D12-883E-B6F6D152B51A}"/>
              </a:ext>
            </a:extLst>
          </p:cNvPr>
          <p:cNvSpPr txBox="1"/>
          <p:nvPr/>
        </p:nvSpPr>
        <p:spPr>
          <a:xfrm>
            <a:off x="8482813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</a:t>
            </a:r>
            <a:endParaRPr lang="en-ID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6C3BAF-7C9C-4679-BDD0-4E53ADC0C294}"/>
              </a:ext>
            </a:extLst>
          </p:cNvPr>
          <p:cNvSpPr txBox="1"/>
          <p:nvPr/>
        </p:nvSpPr>
        <p:spPr>
          <a:xfrm>
            <a:off x="9629764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66874-DA98-42C2-BF8B-6E0A83D6119E}"/>
              </a:ext>
            </a:extLst>
          </p:cNvPr>
          <p:cNvSpPr txBox="1"/>
          <p:nvPr/>
        </p:nvSpPr>
        <p:spPr>
          <a:xfrm>
            <a:off x="10758235" y="456378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21</a:t>
            </a:r>
            <a:endParaRPr lang="en-ID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6DFDF9-02C0-4D79-A05D-73546CACC515}"/>
              </a:ext>
            </a:extLst>
          </p:cNvPr>
          <p:cNvSpPr txBox="1"/>
          <p:nvPr/>
        </p:nvSpPr>
        <p:spPr>
          <a:xfrm>
            <a:off x="518418" y="2436147"/>
            <a:ext cx="193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tinggi</a:t>
            </a:r>
            <a:r>
              <a:rPr lang="en-US" sz="1600" dirty="0"/>
              <a:t> badan </a:t>
            </a:r>
            <a:r>
              <a:rPr lang="en-US" sz="1600" dirty="0" err="1"/>
              <a:t>mahasiswa</a:t>
            </a:r>
            <a:r>
              <a:rPr lang="en-US" sz="1600" dirty="0"/>
              <a:t> STAN</a:t>
            </a:r>
            <a:endParaRPr lang="en-ID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BABBBF-05B1-4744-98F2-CCE10910A4EE}"/>
              </a:ext>
            </a:extLst>
          </p:cNvPr>
          <p:cNvSpPr txBox="1"/>
          <p:nvPr/>
        </p:nvSpPr>
        <p:spPr>
          <a:xfrm rot="306793">
            <a:off x="1152183" y="3454949"/>
            <a:ext cx="61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II</a:t>
            </a:r>
            <a:endParaRPr lang="en-ID" sz="4000" dirty="0">
              <a:latin typeface="Georgia" panose="02040502050405020303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0C1731-C017-4585-BD87-A0F0E9C6A34A}"/>
              </a:ext>
            </a:extLst>
          </p:cNvPr>
          <p:cNvSpPr txBox="1"/>
          <p:nvPr/>
        </p:nvSpPr>
        <p:spPr>
          <a:xfrm>
            <a:off x="511283" y="4217601"/>
            <a:ext cx="193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STAN tk. III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8974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3BDCDC7-0C40-4614-81FA-B54B6126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916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573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D9FC208-7AAF-4333-86E4-3C3537820C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77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1AAE08E-0E40-4DBC-B6FD-587481F6C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1446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638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89C3-46B7-4C86-902C-ADC69D8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I - zoomed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3F136-EDDB-4A70-8E05-E7C1892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EDC561-B82E-4552-8968-814C1893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762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887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62CD-206D-4BBA-8B74-259AFAE8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Lain</a:t>
            </a:r>
            <a:endParaRPr lang="en-ID" dirty="0"/>
          </a:p>
        </p:txBody>
      </p:sp>
      <p:pic>
        <p:nvPicPr>
          <p:cNvPr id="1026" name="Picture 2" descr="Interpreting Scatterplots | Texas Gateway">
            <a:extLst>
              <a:ext uri="{FF2B5EF4-FFF2-40B4-BE49-F238E27FC236}">
                <a16:creationId xmlns:a16="http://schemas.microsoft.com/office/drawing/2014/main" id="{473256D2-7BCD-4736-B155-BFA164AA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4" y="1544135"/>
            <a:ext cx="4497192" cy="475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Machine Learning Can Enable Anomaly Detection | by Countants |  DataDrivenInvestor">
            <a:extLst>
              <a:ext uri="{FF2B5EF4-FFF2-40B4-BE49-F238E27FC236}">
                <a16:creationId xmlns:a16="http://schemas.microsoft.com/office/drawing/2014/main" id="{8382B44A-C972-42E3-8BE1-C37909C9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0" y="431502"/>
            <a:ext cx="3652459" cy="27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0719D438-42F9-4061-9D5D-C2D937F1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3" y="3281331"/>
            <a:ext cx="5288883" cy="33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0AD8-90AE-4CBB-887B-DE28E109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3E5AD-C3F1-4ECC-ADAF-A9062A4C7EDE}"/>
              </a:ext>
            </a:extLst>
          </p:cNvPr>
          <p:cNvSpPr txBox="1"/>
          <p:nvPr/>
        </p:nvSpPr>
        <p:spPr>
          <a:xfrm>
            <a:off x="1171671" y="1388800"/>
            <a:ext cx="98486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Yang mana yang </a:t>
            </a:r>
            <a:r>
              <a:rPr lang="en-US" sz="4800" i="1" dirty="0" err="1"/>
              <a:t>anomali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</a:t>
            </a:r>
            <a:r>
              <a:rPr lang="en-US" sz="4800" i="1" dirty="0"/>
              <a:t> </a:t>
            </a:r>
            <a:r>
              <a:rPr lang="en-US" sz="4800" i="1" dirty="0" err="1"/>
              <a:t>parameternya</a:t>
            </a:r>
            <a:r>
              <a:rPr lang="en-US" sz="4800" i="1" dirty="0"/>
              <a:t>?</a:t>
            </a:r>
          </a:p>
          <a:p>
            <a:r>
              <a:rPr lang="en-US" sz="4800" i="1" dirty="0" err="1"/>
              <a:t>Apakah</a:t>
            </a:r>
            <a:r>
              <a:rPr lang="en-US" sz="4800" i="1" dirty="0"/>
              <a:t> </a:t>
            </a:r>
            <a:r>
              <a:rPr lang="en-US" sz="4800" i="1" dirty="0" err="1"/>
              <a:t>anomali</a:t>
            </a:r>
            <a:r>
              <a:rPr lang="en-US" sz="4800" i="1" dirty="0"/>
              <a:t> </a:t>
            </a:r>
            <a:r>
              <a:rPr lang="en-US" sz="4800" i="1" dirty="0" err="1"/>
              <a:t>tersebut</a:t>
            </a:r>
            <a:r>
              <a:rPr lang="en-US" sz="4800" i="1" dirty="0"/>
              <a:t> </a:t>
            </a:r>
            <a:r>
              <a:rPr lang="en-US" sz="4800" i="1" dirty="0" err="1"/>
              <a:t>hal</a:t>
            </a:r>
            <a:r>
              <a:rPr lang="en-US" sz="4800" i="1" dirty="0"/>
              <a:t> </a:t>
            </a:r>
            <a:r>
              <a:rPr lang="en-US" sz="4800" i="1" dirty="0" err="1"/>
              <a:t>buruk</a:t>
            </a:r>
            <a:r>
              <a:rPr lang="en-US" sz="4800" i="1" dirty="0"/>
              <a:t>?</a:t>
            </a:r>
            <a:endParaRPr lang="en-ID" sz="4800" i="1" dirty="0"/>
          </a:p>
        </p:txBody>
      </p:sp>
    </p:spTree>
    <p:extLst>
      <p:ext uri="{BB962C8B-B14F-4D97-AF65-F5344CB8AC3E}">
        <p14:creationId xmlns:p14="http://schemas.microsoft.com/office/powerpoint/2010/main" val="340513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7A035-1953-4ED1-B606-03D74769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2" y="127007"/>
            <a:ext cx="7564336" cy="60499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DBB6-EA47-485B-BA32-4F9D8BF4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EB971-6C95-4EEB-835D-E572D6883F1C}"/>
              </a:ext>
            </a:extLst>
          </p:cNvPr>
          <p:cNvSpPr txBox="1"/>
          <p:nvPr/>
        </p:nvSpPr>
        <p:spPr>
          <a:xfrm>
            <a:off x="6670824" y="963495"/>
            <a:ext cx="1592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temuan</a:t>
            </a:r>
            <a:r>
              <a:rPr lang="en-US" sz="2800" dirty="0"/>
              <a:t>!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B637A-ADF7-4919-8544-BFB888AD6564}"/>
              </a:ext>
            </a:extLst>
          </p:cNvPr>
          <p:cNvSpPr txBox="1"/>
          <p:nvPr/>
        </p:nvSpPr>
        <p:spPr>
          <a:xfrm>
            <a:off x="5902364" y="3601570"/>
            <a:ext cx="33990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Anomali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indikasi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yang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diteliti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buktinya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11771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Benford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9B5E-43C9-4445-B42E-D435150B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Anomali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73D5-2ADA-4403-96EF-A2234EE38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  <a:p>
            <a:r>
              <a:rPr lang="en-US" dirty="0"/>
              <a:t>Irregularities</a:t>
            </a:r>
          </a:p>
          <a:p>
            <a:r>
              <a:rPr lang="en-ID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0ACCF-BA9E-4DD8-8F56-D149357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4AC57-299F-4DE5-99F3-92949F4F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#mean #median #stdev #IQR #zscore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051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CF5-C4FD-4832-96D7-A8E52CF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B1D22-0EED-42B6-A38F-C7C8D196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8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, dan </a:t>
            </a:r>
            <a:r>
              <a:rPr lang="en-ID" dirty="0" err="1"/>
              <a:t>menyajikan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Pemusatan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Rata-rata (Mean):</a:t>
            </a:r>
            <a:r>
              <a:rPr lang="en-ID" dirty="0"/>
              <a:t> Nilai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sekumpulan</a:t>
            </a:r>
            <a:r>
              <a:rPr lang="en-ID" dirty="0"/>
              <a:t> data.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Median:</a:t>
            </a:r>
            <a:r>
              <a:rPr lang="en-ID" dirty="0"/>
              <a:t> Nilai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diurutkan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Modus (Mode):</a:t>
            </a:r>
            <a:r>
              <a:rPr lang="en-ID" dirty="0"/>
              <a:t> Nilai yang paling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</a:p>
          <a:p>
            <a:pPr>
              <a:lnSpc>
                <a:spcPct val="120000"/>
              </a:lnSpc>
            </a:pP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Penyebaran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/>
              <a:t>Range (</a:t>
            </a:r>
            <a:r>
              <a:rPr lang="en-ID" b="1" dirty="0" err="1"/>
              <a:t>Jangkauan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dan minimum.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Variansi</a:t>
            </a:r>
            <a:r>
              <a:rPr lang="en-ID" b="1" dirty="0"/>
              <a:t> (Variance):</a:t>
            </a:r>
            <a:r>
              <a:rPr lang="en-ID" dirty="0"/>
              <a:t> Rata-rata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selisih</a:t>
            </a:r>
            <a:r>
              <a:rPr lang="en-ID" dirty="0"/>
              <a:t> masing-masing data </a:t>
            </a:r>
            <a:r>
              <a:rPr lang="en-ID" dirty="0" err="1"/>
              <a:t>terhadap</a:t>
            </a:r>
            <a:r>
              <a:rPr lang="en-ID" dirty="0"/>
              <a:t> rata-rata.</a:t>
            </a:r>
          </a:p>
          <a:p>
            <a:pPr lvl="1">
              <a:lnSpc>
                <a:spcPct val="120000"/>
              </a:lnSpc>
            </a:pPr>
            <a:r>
              <a:rPr lang="en-ID" b="1" dirty="0" err="1"/>
              <a:t>Simpangan</a:t>
            </a:r>
            <a:r>
              <a:rPr lang="en-ID" b="1" dirty="0"/>
              <a:t> Baku (Standard Deviation):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variansi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seberapa</a:t>
            </a:r>
            <a:r>
              <a:rPr lang="en-ID" dirty="0"/>
              <a:t> data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rata-rata.</a:t>
            </a:r>
          </a:p>
          <a:p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Distribusi</a:t>
            </a:r>
            <a:endParaRPr lang="en-ID" dirty="0"/>
          </a:p>
          <a:p>
            <a:pPr lvl="1"/>
            <a:r>
              <a:rPr lang="en-ID" b="1" dirty="0"/>
              <a:t>Skewness (</a:t>
            </a:r>
            <a:r>
              <a:rPr lang="en-ID" b="1" dirty="0" err="1"/>
              <a:t>Kemencengan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asimetri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lvl="1"/>
            <a:r>
              <a:rPr lang="en-ID" b="1" dirty="0"/>
              <a:t>Kurtosis: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ketajaman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data.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FBFE-DD96-4A45-8FEA-F77B4ED5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- </a:t>
            </a:r>
            <a:r>
              <a:rPr lang="en-US" dirty="0" err="1"/>
              <a:t>Fungsi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65A-11BE-4AA4-A77A-B7D9BE9F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Mean 			=AVERAGE()</a:t>
            </a:r>
          </a:p>
          <a:p>
            <a:r>
              <a:rPr lang="en-US" dirty="0"/>
              <a:t>Median			=MEDIAN()</a:t>
            </a:r>
          </a:p>
          <a:p>
            <a:r>
              <a:rPr lang="en-US" dirty="0"/>
              <a:t>Modus			=MODE()</a:t>
            </a:r>
          </a:p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		=STDEV.P() / =STDEV.S()</a:t>
            </a:r>
          </a:p>
          <a:p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5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(1)</a:t>
            </a:r>
            <a:endParaRPr lang="en-ID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FFAF0A-AFD0-478C-9CCC-AF2956813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333" y="1821074"/>
            <a:ext cx="3255055" cy="36226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d-ID" sz="2000" dirty="0"/>
              <a:t>Cara Menambahkan </a:t>
            </a:r>
            <a:r>
              <a:rPr lang="id-ID" sz="2000" dirty="0" err="1"/>
              <a:t>Add</a:t>
            </a:r>
            <a:r>
              <a:rPr lang="id-ID" sz="2000" dirty="0"/>
              <a:t> in Data </a:t>
            </a:r>
            <a:r>
              <a:rPr lang="id-ID" sz="2000" dirty="0" err="1"/>
              <a:t>Analysis</a:t>
            </a:r>
            <a:endParaRPr lang="id-ID" sz="2000" dirty="0"/>
          </a:p>
          <a:p>
            <a:pPr marL="494100" indent="-457200">
              <a:buFont typeface="+mj-lt"/>
              <a:buAutoNum type="arabicPeriod"/>
            </a:pPr>
            <a:r>
              <a:rPr lang="id-ID" sz="2000" b="0" dirty="0" err="1"/>
              <a:t>File</a:t>
            </a:r>
            <a:r>
              <a:rPr lang="id-ID" sz="2000" b="0" dirty="0"/>
              <a:t> </a:t>
            </a:r>
            <a:r>
              <a:rPr lang="id-ID" sz="2000" b="0" dirty="0">
                <a:sym typeface="Wingdings" panose="05000000000000000000" pitchFamily="2" charset="2"/>
              </a:rPr>
              <a:t> </a:t>
            </a:r>
            <a:r>
              <a:rPr lang="id-ID" sz="2000" b="0" dirty="0" err="1">
                <a:sym typeface="Wingdings" panose="05000000000000000000" pitchFamily="2" charset="2"/>
              </a:rPr>
              <a:t>Options</a:t>
            </a:r>
            <a:r>
              <a:rPr lang="id-ID" sz="2000" b="0" dirty="0">
                <a:sym typeface="Wingdings" panose="05000000000000000000" pitchFamily="2" charset="2"/>
              </a:rPr>
              <a:t>  </a:t>
            </a:r>
            <a:r>
              <a:rPr lang="id-ID" sz="2000" b="0" dirty="0" err="1">
                <a:sym typeface="Wingdings" panose="05000000000000000000" pitchFamily="2" charset="2"/>
              </a:rPr>
              <a:t>Add-Ins</a:t>
            </a:r>
            <a:endParaRPr lang="id-ID" sz="2000" b="0" dirty="0">
              <a:sym typeface="Wingdings" panose="05000000000000000000" pitchFamily="2" charset="2"/>
            </a:endParaRP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Klik </a:t>
            </a:r>
            <a:r>
              <a:rPr lang="id-ID" sz="2000" dirty="0">
                <a:sym typeface="Wingdings" panose="05000000000000000000" pitchFamily="2" charset="2"/>
              </a:rPr>
              <a:t>GO</a:t>
            </a:r>
          </a:p>
          <a:p>
            <a:pPr marL="494100" indent="-457200">
              <a:buFont typeface="+mj-lt"/>
              <a:buAutoNum type="arabicPeriod"/>
            </a:pPr>
            <a:r>
              <a:rPr lang="id-ID" sz="2000" b="0" dirty="0">
                <a:sym typeface="Wingdings" panose="05000000000000000000" pitchFamily="2" charset="2"/>
              </a:rPr>
              <a:t>Berikan Centang di depan </a:t>
            </a:r>
            <a:r>
              <a:rPr lang="id-ID" sz="2000" b="0" dirty="0" err="1">
                <a:sym typeface="Wingdings" panose="05000000000000000000" pitchFamily="2" charset="2"/>
              </a:rPr>
              <a:t>Analysis</a:t>
            </a:r>
            <a:r>
              <a:rPr lang="id-ID" sz="2000" b="0" dirty="0">
                <a:sym typeface="Wingdings" panose="05000000000000000000" pitchFamily="2" charset="2"/>
              </a:rPr>
              <a:t> </a:t>
            </a:r>
            <a:r>
              <a:rPr lang="id-ID" sz="2000" b="0" dirty="0" err="1">
                <a:sym typeface="Wingdings" panose="05000000000000000000" pitchFamily="2" charset="2"/>
              </a:rPr>
              <a:t>Toolpak</a:t>
            </a:r>
            <a:endParaRPr lang="id-ID" sz="2000" b="0" dirty="0"/>
          </a:p>
          <a:p>
            <a:endParaRPr lang="id-ID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BA1F6CE4-5123-4A77-A44D-617905AB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82" y="1690688"/>
            <a:ext cx="5240521" cy="4301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C6269-6E53-4BE2-A0A7-20B8CA1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497" y="1690688"/>
            <a:ext cx="2018049" cy="27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72E-5AA0-40E4-AC00-F4C7169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pada Excel – Add-in (2)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FB71D-0CC3-46C0-9327-28ED6772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68" y="1690688"/>
            <a:ext cx="9529668" cy="9750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44E38A-7D97-4FA5-A8DE-FCD19EC422A5}"/>
              </a:ext>
            </a:extLst>
          </p:cNvPr>
          <p:cNvSpPr/>
          <p:nvPr/>
        </p:nvSpPr>
        <p:spPr>
          <a:xfrm>
            <a:off x="3423777" y="1650830"/>
            <a:ext cx="504468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C1F57-A261-439F-B968-CA83A3D92D32}"/>
              </a:ext>
            </a:extLst>
          </p:cNvPr>
          <p:cNvSpPr/>
          <p:nvPr/>
        </p:nvSpPr>
        <p:spPr>
          <a:xfrm>
            <a:off x="9453239" y="1831869"/>
            <a:ext cx="970253" cy="36207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B39D51E-A8D3-4E48-90DE-66C892B3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68" y="3098474"/>
            <a:ext cx="3544048" cy="1785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12ADC-03AC-436C-B9B2-271EEC778213}"/>
              </a:ext>
            </a:extLst>
          </p:cNvPr>
          <p:cNvCxnSpPr>
            <a:cxnSpLocks/>
          </p:cNvCxnSpPr>
          <p:nvPr/>
        </p:nvCxnSpPr>
        <p:spPr>
          <a:xfrm>
            <a:off x="2705792" y="2738742"/>
            <a:ext cx="0" cy="310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F9154-8C8E-4E87-9DA6-FA224681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11" y="3098474"/>
            <a:ext cx="3235975" cy="28591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86F9C5-CE4A-4F89-B2D2-72E497978F52}"/>
              </a:ext>
            </a:extLst>
          </p:cNvPr>
          <p:cNvCxnSpPr>
            <a:cxnSpLocks/>
          </p:cNvCxnSpPr>
          <p:nvPr/>
        </p:nvCxnSpPr>
        <p:spPr>
          <a:xfrm>
            <a:off x="4576006" y="3991319"/>
            <a:ext cx="339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2FB67A-1C55-49FA-9E93-60165D9BBB04}"/>
              </a:ext>
            </a:extLst>
          </p:cNvPr>
          <p:cNvSpPr txBox="1"/>
          <p:nvPr/>
        </p:nvSpPr>
        <p:spPr>
          <a:xfrm>
            <a:off x="8516501" y="3127654"/>
            <a:ext cx="268336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Pilih</a:t>
            </a:r>
            <a:r>
              <a:rPr lang="en-ID" sz="1600" dirty="0"/>
              <a:t> Kolom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dianalisis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E yang </a:t>
            </a:r>
            <a:r>
              <a:rPr lang="en-ID" sz="1600" dirty="0" err="1"/>
              <a:t>berisi</a:t>
            </a:r>
            <a:r>
              <a:rPr lang="en-ID" sz="1600" dirty="0"/>
              <a:t> data </a:t>
            </a:r>
            <a:r>
              <a:rPr lang="en-ID" sz="1600" dirty="0" err="1"/>
              <a:t>Penjualan</a:t>
            </a:r>
            <a:r>
              <a:rPr lang="en-ID" sz="1600" dirty="0"/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ID" sz="1600" dirty="0"/>
              <a:t>Output Range: </a:t>
            </a:r>
            <a:r>
              <a:rPr lang="en-ID" sz="1600" dirty="0" err="1"/>
              <a:t>Tempat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meletakkan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statistik</a:t>
            </a:r>
            <a:r>
              <a:rPr lang="en-ID" sz="1600" dirty="0"/>
              <a:t> </a:t>
            </a:r>
            <a:r>
              <a:rPr lang="en-ID" sz="1600" dirty="0" err="1"/>
              <a:t>deskriptifnya</a:t>
            </a:r>
            <a:endParaRPr lang="en-ID" sz="1600" dirty="0"/>
          </a:p>
          <a:p>
            <a:pPr marL="342900" indent="-342900">
              <a:buFont typeface="+mj-lt"/>
              <a:buAutoNum type="alphaUcPeriod"/>
            </a:pPr>
            <a:r>
              <a:rPr lang="en-ID" sz="1600" dirty="0" err="1"/>
              <a:t>Berikan</a:t>
            </a:r>
            <a:r>
              <a:rPr lang="en-ID" sz="1600" dirty="0"/>
              <a:t> </a:t>
            </a:r>
            <a:r>
              <a:rPr lang="en-ID" sz="1600" dirty="0" err="1"/>
              <a:t>centang</a:t>
            </a:r>
            <a:r>
              <a:rPr lang="en-ID" sz="1600" dirty="0"/>
              <a:t> Summary Statistics dan Confidence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60856-1EC4-485E-8BB6-9350EEA601D0}"/>
              </a:ext>
            </a:extLst>
          </p:cNvPr>
          <p:cNvSpPr txBox="1"/>
          <p:nvPr/>
        </p:nvSpPr>
        <p:spPr>
          <a:xfrm>
            <a:off x="5916303" y="3429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A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3BA3F-C04C-4636-A3E1-42A23E5169E9}"/>
              </a:ext>
            </a:extLst>
          </p:cNvPr>
          <p:cNvSpPr txBox="1"/>
          <p:nvPr/>
        </p:nvSpPr>
        <p:spPr>
          <a:xfrm>
            <a:off x="6025744" y="423105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B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0EE8B-A856-4BA1-A5FD-55F31583DFBA}"/>
              </a:ext>
            </a:extLst>
          </p:cNvPr>
          <p:cNvSpPr txBox="1"/>
          <p:nvPr/>
        </p:nvSpPr>
        <p:spPr>
          <a:xfrm>
            <a:off x="7141639" y="49826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C</a:t>
            </a:r>
            <a:endParaRPr lang="en-ID" b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401E-373D-4793-A6E7-BD8DAD3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882EA2-8096-4962-8456-B514B96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0DCFA1-0991-410E-8A03-0734AF9C0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190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Diperkenalkan</a:t>
            </a:r>
            <a:r>
              <a:rPr lang="en-US" dirty="0"/>
              <a:t> oleh Carl Friedrich Gauss (1777-1855)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 juga </a:t>
            </a:r>
            <a:r>
              <a:rPr lang="en-US" dirty="0" err="1"/>
              <a:t>kerap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Gauss (Gaussian Distribution)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data yang paling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r>
              <a:rPr lang="en-US" dirty="0"/>
              <a:t>Nilai rata-rata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puncak</a:t>
            </a:r>
            <a:r>
              <a:rPr lang="en-US" dirty="0"/>
              <a:t> pada </a:t>
            </a:r>
            <a:r>
              <a:rPr lang="en-US" dirty="0" err="1"/>
              <a:t>persebaran</a:t>
            </a:r>
            <a:r>
              <a:rPr lang="en-US" dirty="0"/>
              <a:t> data.</a:t>
            </a:r>
            <a:endParaRPr lang="en-ID" dirty="0"/>
          </a:p>
        </p:txBody>
      </p:sp>
      <p:pic>
        <p:nvPicPr>
          <p:cNvPr id="9" name="Picture 2" descr="Normal Distribution (Bell Curve)">
            <a:extLst>
              <a:ext uri="{FF2B5EF4-FFF2-40B4-BE49-F238E27FC236}">
                <a16:creationId xmlns:a16="http://schemas.microsoft.com/office/drawing/2014/main" id="{12C10CF8-D5B3-440A-BA13-2939A316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654897"/>
            <a:ext cx="4673601" cy="29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0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11C2-6AFA-4A08-8068-9ECEF68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/ Skewed</a:t>
            </a:r>
            <a:endParaRPr lang="en-ID" dirty="0"/>
          </a:p>
        </p:txBody>
      </p:sp>
      <p:pic>
        <p:nvPicPr>
          <p:cNvPr id="6146" name="Picture 2" descr="Skewed Distribution: Definition, Examples - Statistics How To">
            <a:extLst>
              <a:ext uri="{FF2B5EF4-FFF2-40B4-BE49-F238E27FC236}">
                <a16:creationId xmlns:a16="http://schemas.microsoft.com/office/drawing/2014/main" id="{B5A9F0EB-7165-45B4-8891-3964B315F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13923"/>
            <a:ext cx="9144000" cy="41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7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8C27B-6890-46E5-A8D4-1C1C51BA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7A66E-D560-449F-A0D1-95B18B3E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174044"/>
          </a:xfrm>
        </p:spPr>
        <p:txBody>
          <a:bodyPr>
            <a:normAutofit/>
          </a:bodyPr>
          <a:lstStyle/>
          <a:p>
            <a:r>
              <a:rPr lang="id-ID" b="1" dirty="0"/>
              <a:t>Kurtosis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DB6D07-0919-4946-8F84-8BAB5760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65"/>
          <a:stretch/>
        </p:blipFill>
        <p:spPr>
          <a:xfrm>
            <a:off x="5029421" y="1104721"/>
            <a:ext cx="5705325" cy="464855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7E2AD7-F273-4E12-AA04-0ABB326FBEDD}"/>
              </a:ext>
            </a:extLst>
          </p:cNvPr>
          <p:cNvSpPr txBox="1">
            <a:spLocks/>
          </p:cNvSpPr>
          <p:nvPr/>
        </p:nvSpPr>
        <p:spPr>
          <a:xfrm>
            <a:off x="913794" y="1920875"/>
            <a:ext cx="3706889" cy="3016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 dirty="0"/>
              <a:t>Leptokurtic (&gt;0)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Mesokurtic (=0)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/>
              <a:t>Platykurtic (&lt;0)</a:t>
            </a:r>
          </a:p>
        </p:txBody>
      </p:sp>
    </p:spTree>
    <p:extLst>
      <p:ext uri="{BB962C8B-B14F-4D97-AF65-F5344CB8AC3E}">
        <p14:creationId xmlns:p14="http://schemas.microsoft.com/office/powerpoint/2010/main" val="237289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- </a:t>
            </a:r>
            <a:r>
              <a:rPr lang="en-US" dirty="0" err="1"/>
              <a:t>Survei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anonim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ID" b="1" dirty="0"/>
              <a:t>https://tinyurl.com/iseng-tabk</a:t>
            </a:r>
          </a:p>
        </p:txBody>
      </p:sp>
    </p:spTree>
    <p:extLst>
      <p:ext uri="{BB962C8B-B14F-4D97-AF65-F5344CB8AC3E}">
        <p14:creationId xmlns:p14="http://schemas.microsoft.com/office/powerpoint/2010/main" val="354348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Data, </a:t>
            </a:r>
            <a:r>
              <a:rPr lang="en-US" sz="1600" dirty="0" err="1">
                <a:solidFill>
                  <a:schemeClr val="bg1"/>
                </a:solidFill>
              </a:rPr>
              <a:t>Tabel</a:t>
            </a:r>
            <a:r>
              <a:rPr lang="en-US" sz="1600" dirty="0">
                <a:solidFill>
                  <a:schemeClr val="bg1"/>
                </a:solidFill>
              </a:rPr>
              <a:t>, dan Query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Pengujian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Analitik</a:t>
            </a:r>
            <a:r>
              <a:rPr lang="en-US" sz="1600" dirty="0">
                <a:solidFill>
                  <a:schemeClr val="bg1"/>
                </a:solidFill>
              </a:rPr>
              <a:t> dan Sampling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Ujian</a:t>
            </a:r>
            <a:r>
              <a:rPr lang="en-US" sz="1600" dirty="0">
                <a:solidFill>
                  <a:schemeClr val="bg1"/>
                </a:solidFill>
              </a:rPr>
              <a:t> Tengah Semester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54A-93D6-4B08-81D7-A27DFFE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2C37-BA17-4512-A3CC-42B3F27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  <a:p>
            <a:r>
              <a:rPr lang="en-US" dirty="0"/>
              <a:t>Histogram/Bar</a:t>
            </a:r>
          </a:p>
          <a:p>
            <a:r>
              <a:rPr lang="en-US" dirty="0"/>
              <a:t>Line Chart</a:t>
            </a:r>
          </a:p>
          <a:p>
            <a:r>
              <a:rPr lang="en-US" dirty="0"/>
              <a:t>Box Plot</a:t>
            </a: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29841-1CF2-4FAD-A3F6-C4A65A98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625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A95-B356-4800-9F92-981BA75A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2BCD-F3F6-4DD0-A14E-5D2389BF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mean</a:t>
            </a:r>
          </a:p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48BB-57CE-461E-95ED-ACBCC5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80776-BF43-4DC8-A87F-B7DEB5481BF5}"/>
              </a:ext>
            </a:extLst>
          </p:cNvPr>
          <p:cNvSpPr txBox="1"/>
          <p:nvPr/>
        </p:nvSpPr>
        <p:spPr>
          <a:xfrm>
            <a:off x="1044554" y="5258268"/>
            <a:ext cx="10102892" cy="39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i="1" dirty="0" err="1"/>
              <a:t>Meskipun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dikuantifikasi</a:t>
            </a:r>
            <a:r>
              <a:rPr lang="en-US" sz="1800" i="1" dirty="0"/>
              <a:t>,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patokan</a:t>
            </a:r>
            <a:r>
              <a:rPr lang="en-US" sz="1800" i="1" dirty="0"/>
              <a:t>/</a:t>
            </a:r>
            <a:r>
              <a:rPr lang="en-US" sz="1800" i="1" dirty="0" err="1"/>
              <a:t>kriteria</a:t>
            </a:r>
            <a:r>
              <a:rPr lang="en-US" sz="1800" i="1" dirty="0"/>
              <a:t> </a:t>
            </a:r>
            <a:r>
              <a:rPr lang="en-US" sz="1800" i="1" dirty="0" err="1"/>
              <a:t>tetap</a:t>
            </a:r>
            <a:r>
              <a:rPr lang="en-US" sz="1800" i="1" dirty="0"/>
              <a:t>/</a:t>
            </a:r>
            <a:r>
              <a:rPr lang="en-US" sz="1800" i="1" dirty="0" err="1"/>
              <a:t>baku</a:t>
            </a:r>
            <a:r>
              <a:rPr lang="en-US" sz="1800" i="1" dirty="0"/>
              <a:t> </a:t>
            </a:r>
            <a:r>
              <a:rPr lang="en-US" sz="1800" i="1" dirty="0" err="1"/>
              <a:t>terkait</a:t>
            </a:r>
            <a:r>
              <a:rPr lang="en-US" sz="1800" i="1" dirty="0"/>
              <a:t> </a:t>
            </a:r>
            <a:r>
              <a:rPr lang="en-US" sz="1800" i="1" dirty="0" err="1"/>
              <a:t>batas</a:t>
            </a:r>
            <a:r>
              <a:rPr lang="en-US" sz="1800" i="1" dirty="0"/>
              <a:t> </a:t>
            </a:r>
            <a:r>
              <a:rPr lang="en-US" sz="1800" i="1" dirty="0" err="1"/>
              <a:t>anomali</a:t>
            </a:r>
            <a:r>
              <a:rPr lang="en-US" sz="1800" i="1" dirty="0"/>
              <a:t>/outlier</a:t>
            </a:r>
          </a:p>
        </p:txBody>
      </p:sp>
    </p:spTree>
    <p:extLst>
      <p:ext uri="{BB962C8B-B14F-4D97-AF65-F5344CB8AC3E}">
        <p14:creationId xmlns:p14="http://schemas.microsoft.com/office/powerpoint/2010/main" val="1030245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795D-92F6-4767-A121-BC15D3D0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251-6A85-4CBC-889C-AD7C25D5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149"/>
            <a:ext cx="5341671" cy="435133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Pada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asumsikan</a:t>
            </a:r>
            <a:r>
              <a:rPr lang="en-US" sz="2800" dirty="0"/>
              <a:t> outlier </a:t>
            </a:r>
            <a:r>
              <a:rPr lang="en-US" sz="2800" dirty="0" err="1"/>
              <a:t>adalah</a:t>
            </a:r>
            <a:r>
              <a:rPr lang="en-US" sz="2800" dirty="0"/>
              <a:t> data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3z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-3z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z0 = mean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Nilai z1 =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/>
              <a:t>3z = 3 *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deviasi</a:t>
            </a:r>
            <a:endParaRPr lang="en-ID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D" sz="2800" dirty="0" err="1"/>
              <a:t>Anomali</a:t>
            </a:r>
            <a:r>
              <a:rPr lang="en-ID" sz="2800" dirty="0"/>
              <a:t> </a:t>
            </a:r>
            <a:r>
              <a:rPr lang="en-ID" sz="2800" dirty="0" err="1"/>
              <a:t>didefinisikan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X </a:t>
            </a:r>
            <a:r>
              <a:rPr lang="en-ID" sz="2800" dirty="0" err="1"/>
              <a:t>berikut</a:t>
            </a:r>
            <a:r>
              <a:rPr lang="en-ID" sz="2800" dirty="0"/>
              <a:t>: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&gt; 3z = X &gt; (mean+3*</a:t>
            </a:r>
            <a:r>
              <a:rPr lang="en-ID" dirty="0" err="1"/>
              <a:t>stdev</a:t>
            </a:r>
            <a:r>
              <a:rPr lang="en-ID" dirty="0"/>
              <a:t>) </a:t>
            </a:r>
          </a:p>
          <a:p>
            <a:pPr marL="742950" lvl="1" indent="-285750">
              <a:lnSpc>
                <a:spcPct val="120000"/>
              </a:lnSpc>
            </a:pPr>
            <a:r>
              <a:rPr lang="en-ID" dirty="0"/>
              <a:t>X &lt; -3z = X &lt; (mean-3*</a:t>
            </a:r>
            <a:r>
              <a:rPr lang="en-ID" dirty="0" err="1"/>
              <a:t>stdev</a:t>
            </a:r>
            <a:r>
              <a:rPr lang="en-ID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97F42-8A1C-4485-BF86-EA66309E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 descr="How Anomaly Detection Works ?. What is an Anomaly ? | by Ashwin Prasad |  Analytics Vidhya | Medium">
            <a:extLst>
              <a:ext uri="{FF2B5EF4-FFF2-40B4-BE49-F238E27FC236}">
                <a16:creationId xmlns:a16="http://schemas.microsoft.com/office/drawing/2014/main" id="{4F4012CB-1049-40E0-BF74-40CA7BA4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3" y="2345803"/>
            <a:ext cx="4573181" cy="2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44EE-0995-4A43-B5CE-1CED75CF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Median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EF32-ECD1-4A47-8FE1-DFCABBD4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median </a:t>
            </a:r>
            <a:r>
              <a:rPr lang="en-US" sz="2400" dirty="0" err="1"/>
              <a:t>dihitung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Inter Quartile Range (IQR):</a:t>
            </a:r>
          </a:p>
          <a:p>
            <a:pPr lvl="1"/>
            <a:r>
              <a:rPr lang="en-US" sz="2000" dirty="0"/>
              <a:t>Q1: 25% data</a:t>
            </a:r>
          </a:p>
          <a:p>
            <a:pPr lvl="1"/>
            <a:r>
              <a:rPr lang="en-US" sz="2000" dirty="0"/>
              <a:t>Q2: 50% data / median</a:t>
            </a:r>
          </a:p>
          <a:p>
            <a:pPr lvl="1"/>
            <a:r>
              <a:rPr lang="en-US" sz="2000" dirty="0"/>
              <a:t>Q3: 75% data</a:t>
            </a:r>
          </a:p>
          <a:p>
            <a:pPr lvl="1"/>
            <a:r>
              <a:rPr lang="en-US" sz="2000" dirty="0"/>
              <a:t>IQR = Q3 – Q1</a:t>
            </a:r>
          </a:p>
          <a:p>
            <a:pPr lvl="1"/>
            <a:endParaRPr lang="en-US" sz="2000" dirty="0"/>
          </a:p>
          <a:p>
            <a:r>
              <a:rPr lang="en-US" sz="2400" dirty="0" err="1"/>
              <a:t>Anomali</a:t>
            </a:r>
            <a:r>
              <a:rPr lang="en-US" sz="2400" dirty="0"/>
              <a:t> </a:t>
            </a:r>
            <a:r>
              <a:rPr lang="en-US" sz="2400" dirty="0" err="1"/>
              <a:t>didefinisi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X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X &lt; Q1 – 1,5 - IQR</a:t>
            </a:r>
          </a:p>
          <a:p>
            <a:pPr lvl="1"/>
            <a:r>
              <a:rPr lang="en-US" sz="2000" dirty="0"/>
              <a:t>X &gt; Q3 + 1,5 +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7E2-C762-4E95-A0BA-DBE3B85F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8" name="Picture 4" descr="Calculating Upper and Lower Quartiles for a Set of Data">
            <a:extLst>
              <a:ext uri="{FF2B5EF4-FFF2-40B4-BE49-F238E27FC236}">
                <a16:creationId xmlns:a16="http://schemas.microsoft.com/office/drawing/2014/main" id="{ABC001D2-91D1-44BD-A77E-D2FB09D3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4" r="7985" b="18441"/>
          <a:stretch/>
        </p:blipFill>
        <p:spPr bwMode="auto">
          <a:xfrm>
            <a:off x="5784552" y="2420415"/>
            <a:ext cx="4973457" cy="17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90410-E6B6-4384-9B00-7F65D891B9AF}"/>
              </a:ext>
            </a:extLst>
          </p:cNvPr>
          <p:cNvSpPr/>
          <p:nvPr/>
        </p:nvSpPr>
        <p:spPr>
          <a:xfrm>
            <a:off x="8665321" y="4525972"/>
            <a:ext cx="1589460" cy="7302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=QUARTILE()</a:t>
            </a:r>
            <a:endParaRPr lang="en-ID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Download Microsoft Excel Logo in SVG Vector or PNG File ...">
            <a:extLst>
              <a:ext uri="{FF2B5EF4-FFF2-40B4-BE49-F238E27FC236}">
                <a16:creationId xmlns:a16="http://schemas.microsoft.com/office/drawing/2014/main" id="{300BC833-871A-4593-9BB2-57249896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52" y="4266607"/>
            <a:ext cx="778095" cy="51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3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AB5F-7E3E-4802-A8D9-5B0EB46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–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II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AA826-71FB-4E26-B0E0-524BF225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87F2-1B43-4670-B3E0-D4AFC32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Atas data yang </a:t>
            </a:r>
            <a:r>
              <a:rPr lang="en-US" dirty="0" err="1"/>
              <a:t>telah</a:t>
            </a:r>
            <a:r>
              <a:rPr lang="en-US" dirty="0"/>
              <a:t> Anda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anomalinya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</a:t>
            </a:r>
          </a:p>
          <a:p>
            <a:r>
              <a:rPr lang="en-US" dirty="0" err="1"/>
              <a:t>Terangkan</a:t>
            </a:r>
            <a:r>
              <a:rPr lang="en-US" dirty="0"/>
              <a:t>, data mana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z-score dan IQR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075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C1D9-C909-426D-A80E-515D8882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Analysis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6AFA6-630F-4675-A978-9F6C4DB35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03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Benford’s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C0B5-42FC-4009-A13C-0B7C9EA2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38444" cy="187493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err="1"/>
              <a:t>Benford's</a:t>
            </a:r>
            <a:r>
              <a:rPr lang="en-US" b="1" dirty="0"/>
              <a:t> Law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digit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set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secara</a:t>
            </a:r>
            <a:r>
              <a:rPr lang="en-US" dirty="0"/>
              <a:t> natural </a:t>
            </a:r>
            <a:r>
              <a:rPr lang="en-US" dirty="0" err="1"/>
              <a:t>terjadi</a:t>
            </a:r>
            <a:endParaRPr lang="en-US" dirty="0"/>
          </a:p>
        </p:txBody>
      </p:sp>
      <p:pic>
        <p:nvPicPr>
          <p:cNvPr id="2050" name="Picture 2" descr="Benford's law for the first digit. | Download Scientific Diagram">
            <a:extLst>
              <a:ext uri="{FF2B5EF4-FFF2-40B4-BE49-F238E27FC236}">
                <a16:creationId xmlns:a16="http://schemas.microsoft.com/office/drawing/2014/main" id="{279F9B53-3EBD-4432-AD8B-A0C62188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41" y="1825625"/>
            <a:ext cx="4977036" cy="3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E25B-8912-4DC7-BBD5-FB2DBA056D43}"/>
              </a:ext>
            </a:extLst>
          </p:cNvPr>
          <p:cNvSpPr txBox="1"/>
          <p:nvPr/>
        </p:nvSpPr>
        <p:spPr>
          <a:xfrm>
            <a:off x="969889" y="3835495"/>
            <a:ext cx="4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Definisi</a:t>
            </a:r>
            <a:r>
              <a:rPr lang="en-US" i="1" dirty="0"/>
              <a:t> “normal” </a:t>
            </a:r>
            <a:r>
              <a:rPr lang="en-US" i="1" dirty="0" err="1"/>
              <a:t>menurut</a:t>
            </a:r>
            <a:r>
              <a:rPr lang="en-US" i="1" dirty="0"/>
              <a:t> </a:t>
            </a:r>
            <a:r>
              <a:rPr lang="en-US" i="1" dirty="0" err="1"/>
              <a:t>Benford</a:t>
            </a:r>
            <a:r>
              <a:rPr lang="en-US" i="1" dirty="0"/>
              <a:t> </a:t>
            </a:r>
            <a:r>
              <a:rPr lang="en-US" i="1" dirty="0" err="1"/>
              <a:t>adalah</a:t>
            </a:r>
            <a:r>
              <a:rPr lang="en-US" i="1" dirty="0"/>
              <a:t> digit </a:t>
            </a:r>
            <a:r>
              <a:rPr lang="en-US" i="1" dirty="0" err="1"/>
              <a:t>pertama</a:t>
            </a:r>
            <a:r>
              <a:rPr lang="en-US" i="1" dirty="0"/>
              <a:t> pada </a:t>
            </a:r>
            <a:r>
              <a:rPr lang="en-US" i="1" dirty="0" err="1"/>
              <a:t>suatu</a:t>
            </a:r>
            <a:r>
              <a:rPr lang="en-US" i="1" dirty="0"/>
              <a:t> set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memiliki</a:t>
            </a:r>
            <a:r>
              <a:rPr lang="en-US" i="1" dirty="0"/>
              <a:t> </a:t>
            </a:r>
            <a:r>
              <a:rPr lang="en-US" i="1" dirty="0" err="1"/>
              <a:t>persebaran</a:t>
            </a:r>
            <a:r>
              <a:rPr lang="en-US" i="1" dirty="0"/>
              <a:t> yang </a:t>
            </a:r>
            <a:r>
              <a:rPr lang="en-US" i="1" dirty="0" err="1"/>
              <a:t>kurang</a:t>
            </a:r>
            <a:r>
              <a:rPr lang="en-US" i="1" dirty="0"/>
              <a:t> </a:t>
            </a:r>
            <a:r>
              <a:rPr lang="en-US" i="1" dirty="0" err="1"/>
              <a:t>lebih</a:t>
            </a:r>
            <a:r>
              <a:rPr lang="en-US" i="1" dirty="0"/>
              <a:t> </a:t>
            </a:r>
            <a:r>
              <a:rPr lang="en-US" i="1" dirty="0" err="1"/>
              <a:t>mengikuti</a:t>
            </a:r>
            <a:r>
              <a:rPr lang="en-US" i="1" dirty="0"/>
              <a:t> </a:t>
            </a:r>
            <a:r>
              <a:rPr lang="en-US" i="1" dirty="0" err="1"/>
              <a:t>pola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B312DB0-C328-4DCE-BEFA-030484DE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5081"/>
              </p:ext>
            </p:extLst>
          </p:nvPr>
        </p:nvGraphicFramePr>
        <p:xfrm>
          <a:off x="1456324" y="1901022"/>
          <a:ext cx="34226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979569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Bukti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 0006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2.000.000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461D890-8CCE-4214-8976-4A087B65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99495"/>
              </p:ext>
            </p:extLst>
          </p:nvPr>
        </p:nvGraphicFramePr>
        <p:xfrm>
          <a:off x="5323474" y="1901022"/>
          <a:ext cx="11683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399">
                  <a:extLst>
                    <a:ext uri="{9D8B030D-6E8A-4147-A177-3AD203B41FA5}">
                      <a16:colId xmlns:a16="http://schemas.microsoft.com/office/drawing/2014/main" val="2529740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9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979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1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7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5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34067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D97B7D4-F1D4-48B4-9961-956FEAE4C2A9}"/>
              </a:ext>
            </a:extLst>
          </p:cNvPr>
          <p:cNvSpPr/>
          <p:nvPr/>
        </p:nvSpPr>
        <p:spPr>
          <a:xfrm rot="5400000">
            <a:off x="4980574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129892-3BC0-4878-A5C4-910ABC7FB868}"/>
              </a:ext>
            </a:extLst>
          </p:cNvPr>
          <p:cNvSpPr/>
          <p:nvPr/>
        </p:nvSpPr>
        <p:spPr>
          <a:xfrm rot="5400000">
            <a:off x="6618873" y="3143506"/>
            <a:ext cx="215900" cy="209550"/>
          </a:xfrm>
          <a:prstGeom prst="triangl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A1C25EB-0858-4DAB-836C-09B609E95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328909"/>
              </p:ext>
            </p:extLst>
          </p:nvPr>
        </p:nvGraphicFramePr>
        <p:xfrm>
          <a:off x="6961773" y="1901022"/>
          <a:ext cx="3174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33">
                  <a:extLst>
                    <a:ext uri="{9D8B030D-6E8A-4147-A177-3AD203B41FA5}">
                      <a16:colId xmlns:a16="http://schemas.microsoft.com/office/drawing/2014/main" val="129547231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54832408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817192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digit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Benford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6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xxx 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30.10%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8584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17.61%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152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752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92882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7.92%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78807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6.69%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29535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5.80%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87654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5.12%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004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xxx %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4.58%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67971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6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3F9C-BA6B-474E-B25E-8522C26E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Pengaplikasan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 pada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56072-43F1-4ACC-8784-62580089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7C28FC6-6120-4CBF-B533-8D58BA7AE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48155"/>
              </p:ext>
            </p:extLst>
          </p:nvPr>
        </p:nvGraphicFramePr>
        <p:xfrm>
          <a:off x="653845" y="1690688"/>
          <a:ext cx="7455310" cy="430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EAC0215C-0671-49F5-8CDB-CACF75BC07A7}"/>
              </a:ext>
            </a:extLst>
          </p:cNvPr>
          <p:cNvSpPr/>
          <p:nvPr/>
        </p:nvSpPr>
        <p:spPr>
          <a:xfrm>
            <a:off x="3333136" y="3487994"/>
            <a:ext cx="921774" cy="148958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E096B-DD3B-4F60-9160-E5B34A7B90F2}"/>
              </a:ext>
            </a:extLst>
          </p:cNvPr>
          <p:cNvSpPr txBox="1"/>
          <p:nvPr/>
        </p:nvSpPr>
        <p:spPr>
          <a:xfrm>
            <a:off x="8340214" y="2274838"/>
            <a:ext cx="298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peberdaan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pada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digit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natural (</a:t>
            </a:r>
            <a:r>
              <a:rPr lang="en-US" dirty="0" err="1"/>
              <a:t>potensi</a:t>
            </a:r>
            <a:r>
              <a:rPr lang="en-US" dirty="0"/>
              <a:t> fraud)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854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3CA3-BDF0-4ABC-9AD6-CF7901CA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more of SQL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2776-FB44-4C34-9BED-44F1A475D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#union #export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5878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4636-633F-48B0-85B9-AD1804BE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Ktirik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Benford’s</a:t>
            </a:r>
            <a:r>
              <a:rPr lang="en-US" dirty="0"/>
              <a:t> Law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EAEC-A859-45D8-9F6B-50F9880B8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032"/>
            <a:ext cx="1017884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Berlaku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Universal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Kebutuhan</a:t>
            </a:r>
            <a:r>
              <a:rPr lang="en-ID" b="1" dirty="0"/>
              <a:t> Data </a:t>
            </a:r>
            <a:r>
              <a:rPr lang="en-ID" b="1" dirty="0" err="1"/>
              <a:t>Spesifik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besar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 dan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. Hukum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set data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terbatas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D" b="1" dirty="0"/>
              <a:t>Set Data </a:t>
            </a:r>
            <a:r>
              <a:rPr lang="en-ID" b="1" dirty="0" err="1"/>
              <a:t>Terstruktur</a:t>
            </a:r>
            <a:r>
              <a:rPr lang="en-ID" b="1" dirty="0"/>
              <a:t>:</a:t>
            </a:r>
            <a:r>
              <a:rPr lang="en-ID" dirty="0"/>
              <a:t> Set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intervensi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ditugaskan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.</a:t>
            </a:r>
          </a:p>
          <a:p>
            <a:pPr>
              <a:lnSpc>
                <a:spcPct val="120000"/>
              </a:lnSpc>
            </a:pPr>
            <a:r>
              <a:rPr lang="en-ID" b="1" dirty="0" err="1"/>
              <a:t>Keterbatasan</a:t>
            </a:r>
            <a:r>
              <a:rPr lang="en-ID" b="1" dirty="0"/>
              <a:t> pada Set Data Kecil</a:t>
            </a:r>
            <a:endParaRPr lang="en-ID" dirty="0"/>
          </a:p>
          <a:p>
            <a:pPr lvl="1">
              <a:lnSpc>
                <a:spcPct val="120000"/>
              </a:lnSpc>
            </a:pPr>
            <a:r>
              <a:rPr lang="en-ID" b="1" dirty="0" err="1"/>
              <a:t>Masalah</a:t>
            </a:r>
            <a:r>
              <a:rPr lang="en-ID" b="1" dirty="0"/>
              <a:t> </a:t>
            </a:r>
            <a:r>
              <a:rPr lang="en-ID" b="1" dirty="0" err="1"/>
              <a:t>Ukuran</a:t>
            </a:r>
            <a:r>
              <a:rPr lang="en-ID" b="1" dirty="0"/>
              <a:t> </a:t>
            </a:r>
            <a:r>
              <a:rPr lang="en-ID" b="1" dirty="0" err="1"/>
              <a:t>Sampel</a:t>
            </a:r>
            <a:r>
              <a:rPr lang="en-ID" b="1" dirty="0"/>
              <a:t>: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sampel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. Set data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digit yang </a:t>
            </a:r>
            <a:r>
              <a:rPr lang="en-ID" dirty="0" err="1"/>
              <a:t>diharapkan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Hukum </a:t>
            </a:r>
            <a:r>
              <a:rPr lang="en-ID" dirty="0" err="1"/>
              <a:t>Benford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dirty="0" err="1"/>
              <a:t>menyesatkan</a:t>
            </a:r>
            <a:r>
              <a:rPr lang="en-ID" dirty="0"/>
              <a:t>.</a:t>
            </a:r>
          </a:p>
          <a:p>
            <a:pPr marL="457200" lvl="1" indent="0"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B738-D098-4580-81C9-4C5BFFD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33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31E2-1C5B-42E9-B5CD-915A6C9E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952"/>
            <a:ext cx="6202680" cy="2852737"/>
          </a:xfrm>
        </p:spPr>
        <p:txBody>
          <a:bodyPr/>
          <a:lstStyle/>
          <a:p>
            <a:r>
              <a:rPr lang="en-US" dirty="0" err="1"/>
              <a:t>Tambahan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Random Sampling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2161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2AC-F391-4941-AFDA-1756DC79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E321-426B-4B65-8297-26BCE519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453"/>
            <a:ext cx="10515600" cy="4351338"/>
          </a:xfrm>
        </p:spPr>
        <p:txBody>
          <a:bodyPr/>
          <a:lstStyle/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praktik</a:t>
            </a:r>
            <a:r>
              <a:rPr lang="en-US" dirty="0"/>
              <a:t> audit modern</a:t>
            </a:r>
          </a:p>
          <a:p>
            <a:r>
              <a:rPr lang="en-ID" dirty="0" err="1"/>
              <a:t>Praktik</a:t>
            </a:r>
            <a:r>
              <a:rPr lang="en-ID" dirty="0"/>
              <a:t> yang ideal </a:t>
            </a:r>
            <a:r>
              <a:rPr lang="en-ID" dirty="0" err="1"/>
              <a:t>adalah</a:t>
            </a:r>
            <a:r>
              <a:rPr lang="en-ID" dirty="0"/>
              <a:t> purposive/judgmental sampling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bahas</a:t>
            </a:r>
            <a:r>
              <a:rPr lang="en-ID" dirty="0"/>
              <a:t> pada </a:t>
            </a:r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indikasi-indikasi</a:t>
            </a:r>
            <a:r>
              <a:rPr lang="en-ID" dirty="0"/>
              <a:t> lain)</a:t>
            </a:r>
          </a:p>
          <a:p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random sampling, pada Ms. Excel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US" dirty="0" err="1"/>
              <a:t>Randbetween</a:t>
            </a:r>
            <a:endParaRPr lang="en-US" dirty="0"/>
          </a:p>
          <a:p>
            <a:pPr lvl="1"/>
            <a:r>
              <a:rPr lang="en-US" dirty="0"/>
              <a:t>Data Analysis (Random Number Generation)</a:t>
            </a:r>
          </a:p>
          <a:p>
            <a:pPr lvl="1"/>
            <a:r>
              <a:rPr lang="en-US" dirty="0"/>
              <a:t>Random sampling without duplicate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B738-747F-4D80-913C-0D67CB50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5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13F-4C61-4F51-BEE6-3442B9A3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Bounty for Next Class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61A54-CE64-4B84-B757-8B3486B5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2522B-A8B6-4AD1-B9F7-6A4212FE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outliers pada </a:t>
            </a:r>
            <a:r>
              <a:rPr lang="en-US" dirty="0" err="1"/>
              <a:t>jurnal</a:t>
            </a:r>
            <a:r>
              <a:rPr lang="en-US" dirty="0"/>
              <a:t> 2019 </a:t>
            </a:r>
            <a:r>
              <a:rPr lang="en-US" dirty="0" err="1"/>
              <a:t>berdasarkan</a:t>
            </a:r>
            <a:r>
              <a:rPr lang="en-US" dirty="0"/>
              <a:t>:</a:t>
            </a:r>
          </a:p>
          <a:p>
            <a:r>
              <a:rPr lang="en-US" dirty="0"/>
              <a:t>Mean</a:t>
            </a:r>
          </a:p>
          <a:p>
            <a:r>
              <a:rPr lang="en-US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4885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7584E8-B3B0-4ABD-8E55-2CE20AA10FFC}"/>
              </a:ext>
            </a:extLst>
          </p:cNvPr>
          <p:cNvSpPr/>
          <p:nvPr/>
        </p:nvSpPr>
        <p:spPr>
          <a:xfrm>
            <a:off x="6759108" y="1523270"/>
            <a:ext cx="2761611" cy="4564548"/>
          </a:xfrm>
          <a:prstGeom prst="rect">
            <a:avLst/>
          </a:prstGeom>
          <a:solidFill>
            <a:schemeClr val="bg2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236A6-94A6-4643-A600-599BA45A5E70}"/>
              </a:ext>
            </a:extLst>
          </p:cNvPr>
          <p:cNvSpPr/>
          <p:nvPr/>
        </p:nvSpPr>
        <p:spPr>
          <a:xfrm>
            <a:off x="3772923" y="1523270"/>
            <a:ext cx="2761611" cy="4564548"/>
          </a:xfrm>
          <a:prstGeom prst="rect">
            <a:avLst/>
          </a:prstGeom>
          <a:solidFill>
            <a:schemeClr val="bg2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EFCB-0CCD-4A7F-8BCD-0B8E50D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4043"/>
          </a:xfrm>
        </p:spPr>
        <p:txBody>
          <a:bodyPr>
            <a:normAutofit fontScale="90000"/>
          </a:bodyPr>
          <a:lstStyle/>
          <a:p>
            <a:r>
              <a:rPr lang="en-US" dirty="0"/>
              <a:t>UNION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CAF5-F3DB-48EE-A789-890786378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382"/>
            <a:ext cx="5869446" cy="67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Menggabungkan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query</a:t>
            </a: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5C15B-8527-4A03-B16E-9C918A47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C984939-F2DE-4AA8-98E2-A8A162702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240927"/>
              </p:ext>
            </p:extLst>
          </p:nvPr>
        </p:nvGraphicFramePr>
        <p:xfrm>
          <a:off x="896672" y="1787616"/>
          <a:ext cx="23497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62">
                  <a:extLst>
                    <a:ext uri="{9D8B030D-6E8A-4147-A177-3AD203B41FA5}">
                      <a16:colId xmlns:a16="http://schemas.microsoft.com/office/drawing/2014/main" val="2323603780"/>
                    </a:ext>
                  </a:extLst>
                </a:gridCol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BCD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641B83-0D55-49C0-AA5B-56555FCFF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80064"/>
              </p:ext>
            </p:extLst>
          </p:nvPr>
        </p:nvGraphicFramePr>
        <p:xfrm>
          <a:off x="896672" y="4114418"/>
          <a:ext cx="23497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62">
                  <a:extLst>
                    <a:ext uri="{9D8B030D-6E8A-4147-A177-3AD203B41FA5}">
                      <a16:colId xmlns:a16="http://schemas.microsoft.com/office/drawing/2014/main" val="2323603780"/>
                    </a:ext>
                  </a:extLst>
                </a:gridCol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Nutrisi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D3A988-B5D1-4A7D-94F9-FFBCC01BC51B}"/>
              </a:ext>
            </a:extLst>
          </p:cNvPr>
          <p:cNvSpPr txBox="1"/>
          <p:nvPr/>
        </p:nvSpPr>
        <p:spPr>
          <a:xfrm>
            <a:off x="1898264" y="14182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en-ID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7E856-FDDD-43BD-91F9-46857B9B85E6}"/>
              </a:ext>
            </a:extLst>
          </p:cNvPr>
          <p:cNvSpPr txBox="1"/>
          <p:nvPr/>
        </p:nvSpPr>
        <p:spPr>
          <a:xfrm>
            <a:off x="1898264" y="3745086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D5CAE-B7C1-464B-9576-E68517F074F2}"/>
              </a:ext>
            </a:extLst>
          </p:cNvPr>
          <p:cNvSpPr txBox="1"/>
          <p:nvPr/>
        </p:nvSpPr>
        <p:spPr>
          <a:xfrm>
            <a:off x="3860157" y="1596058"/>
            <a:ext cx="2615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Lauk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A</a:t>
            </a:r>
          </a:p>
          <a:p>
            <a:r>
              <a:rPr lang="en-US" b="1" dirty="0"/>
              <a:t>UNION ALL</a:t>
            </a:r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Nutrisi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B</a:t>
            </a:r>
            <a:endParaRPr lang="en-ID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DB3CF11-C97D-4A18-9532-184CBD7B9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35909"/>
              </p:ext>
            </p:extLst>
          </p:nvPr>
        </p:nvGraphicFramePr>
        <p:xfrm>
          <a:off x="4172901" y="2622894"/>
          <a:ext cx="160679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89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2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4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4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784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3B7ED2-7EC2-455B-A980-1DD515552759}"/>
              </a:ext>
            </a:extLst>
          </p:cNvPr>
          <p:cNvSpPr txBox="1"/>
          <p:nvPr/>
        </p:nvSpPr>
        <p:spPr>
          <a:xfrm>
            <a:off x="6832024" y="1596058"/>
            <a:ext cx="2615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Lauk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A</a:t>
            </a:r>
          </a:p>
          <a:p>
            <a:r>
              <a:rPr lang="en-US" b="1" dirty="0"/>
              <a:t>UNION</a:t>
            </a:r>
          </a:p>
          <a:p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dirty="0" err="1"/>
              <a:t>Nutrisi</a:t>
            </a:r>
            <a:r>
              <a:rPr lang="en-US" dirty="0"/>
              <a:t> </a:t>
            </a:r>
            <a:r>
              <a:rPr lang="en-US" b="1" dirty="0"/>
              <a:t>FROM</a:t>
            </a:r>
            <a:r>
              <a:rPr lang="en-US" dirty="0"/>
              <a:t> B</a:t>
            </a:r>
            <a:endParaRPr lang="en-ID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556CBD33-080A-4A31-90DB-1986FCA6F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31959"/>
              </p:ext>
            </p:extLst>
          </p:nvPr>
        </p:nvGraphicFramePr>
        <p:xfrm>
          <a:off x="7144768" y="2622894"/>
          <a:ext cx="160679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793">
                  <a:extLst>
                    <a:ext uri="{9D8B030D-6E8A-4147-A177-3AD203B41FA5}">
                      <a16:colId xmlns:a16="http://schemas.microsoft.com/office/drawing/2014/main" val="2607946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Lauk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Ikan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Ayam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Daging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44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2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Lemak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4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Serat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4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7849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0BDD25-417D-4729-B006-87A7EFC73C96}"/>
              </a:ext>
            </a:extLst>
          </p:cNvPr>
          <p:cNvCxnSpPr>
            <a:cxnSpLocks/>
          </p:cNvCxnSpPr>
          <p:nvPr/>
        </p:nvCxnSpPr>
        <p:spPr>
          <a:xfrm>
            <a:off x="4786053" y="2185398"/>
            <a:ext cx="3819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B9AB0-D5E0-489F-9199-9FBA55131EDA}"/>
              </a:ext>
            </a:extLst>
          </p:cNvPr>
          <p:cNvCxnSpPr>
            <a:cxnSpLocks/>
          </p:cNvCxnSpPr>
          <p:nvPr/>
        </p:nvCxnSpPr>
        <p:spPr>
          <a:xfrm>
            <a:off x="4279867" y="3676741"/>
            <a:ext cx="3819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E06FF9-4139-45D7-8403-4D9AB33892E5}"/>
              </a:ext>
            </a:extLst>
          </p:cNvPr>
          <p:cNvSpPr txBox="1"/>
          <p:nvPr/>
        </p:nvSpPr>
        <p:spPr>
          <a:xfrm>
            <a:off x="9745293" y="1745731"/>
            <a:ext cx="15077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UNION ALL</a:t>
            </a:r>
          </a:p>
          <a:p>
            <a:r>
              <a:rPr lang="en-US" i="1" dirty="0" err="1"/>
              <a:t>Semua</a:t>
            </a:r>
            <a:r>
              <a:rPr lang="en-US" i="1" dirty="0"/>
              <a:t> baris</a:t>
            </a:r>
          </a:p>
          <a:p>
            <a:endParaRPr lang="en-US" dirty="0"/>
          </a:p>
          <a:p>
            <a:r>
              <a:rPr lang="en-US" b="1" dirty="0"/>
              <a:t>UNION</a:t>
            </a:r>
          </a:p>
          <a:p>
            <a:r>
              <a:rPr lang="en-US" i="1" dirty="0"/>
              <a:t>Unique value</a:t>
            </a:r>
          </a:p>
          <a:p>
            <a:r>
              <a:rPr lang="en-US" dirty="0"/>
              <a:t>(</a:t>
            </a:r>
            <a:r>
              <a:rPr lang="en-US" i="1" dirty="0"/>
              <a:t>distinct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123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868F-FBE4-419C-854E-D8CCE6CE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288"/>
          </a:xfrm>
        </p:spPr>
        <p:txBody>
          <a:bodyPr/>
          <a:lstStyle/>
          <a:p>
            <a:r>
              <a:rPr lang="en-US" dirty="0"/>
              <a:t>Exporting Hasil Query </a:t>
            </a:r>
            <a:r>
              <a:rPr lang="en-US" dirty="0" err="1"/>
              <a:t>Menjadi</a:t>
            </a:r>
            <a:r>
              <a:rPr lang="en-US" dirty="0"/>
              <a:t> File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587D-5EE0-4328-96FF-A03FF5BB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46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HeidiSQL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Export grid rows:</a:t>
            </a:r>
          </a:p>
          <a:p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kanan</a:t>
            </a:r>
            <a:r>
              <a:rPr lang="en-US" sz="2000" dirty="0"/>
              <a:t> pada salah </a:t>
            </a:r>
            <a:r>
              <a:rPr lang="en-US" sz="2000" dirty="0" err="1"/>
              <a:t>satu</a:t>
            </a:r>
            <a:r>
              <a:rPr lang="en-US" sz="2000" dirty="0"/>
              <a:t> baris di table </a:t>
            </a:r>
            <a:r>
              <a:rPr lang="en-US" sz="2000" dirty="0" err="1"/>
              <a:t>hasil</a:t>
            </a:r>
            <a:r>
              <a:rPr lang="en-US" sz="2000" dirty="0"/>
              <a:t> query</a:t>
            </a:r>
          </a:p>
          <a:p>
            <a:r>
              <a:rPr lang="en-US" sz="2000" dirty="0" err="1"/>
              <a:t>Pilih</a:t>
            </a:r>
            <a:r>
              <a:rPr lang="en-US" sz="2000" dirty="0"/>
              <a:t> Export grid rows</a:t>
            </a:r>
          </a:p>
          <a:p>
            <a:r>
              <a:rPr lang="en-US" sz="2000" dirty="0" err="1"/>
              <a:t>Pilih</a:t>
            </a:r>
            <a:r>
              <a:rPr lang="en-US" sz="2000" dirty="0"/>
              <a:t> export </a:t>
            </a:r>
            <a:r>
              <a:rPr lang="en-US" sz="2000" dirty="0" err="1"/>
              <a:t>menjadi</a:t>
            </a:r>
            <a:r>
              <a:rPr lang="en-US" sz="2000" dirty="0"/>
              <a:t> file</a:t>
            </a:r>
          </a:p>
          <a:p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export yang </a:t>
            </a:r>
            <a:r>
              <a:rPr lang="en-US" sz="2000" dirty="0" err="1"/>
              <a:t>dikehendaki</a:t>
            </a:r>
            <a:r>
              <a:rPr lang="en-US" sz="2000" dirty="0"/>
              <a:t> (</a:t>
            </a:r>
            <a:r>
              <a:rPr lang="en-US" sz="2000" dirty="0" err="1"/>
              <a:t>misal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delimited text) dan </a:t>
            </a:r>
            <a:r>
              <a:rPr lang="en-US" sz="2000" dirty="0" err="1"/>
              <a:t>sesuaikan</a:t>
            </a:r>
            <a:r>
              <a:rPr lang="en-US" sz="2000" dirty="0"/>
              <a:t> option-</a:t>
            </a:r>
            <a:r>
              <a:rPr lang="en-US" sz="2000" dirty="0" err="1"/>
              <a:t>nya</a:t>
            </a:r>
            <a:endParaRPr lang="en-ID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10270-8FC9-41BB-915F-C88A78B2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3A44F-DC8C-4DC4-AF24-19901AB3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73" y="1415311"/>
            <a:ext cx="2821405" cy="4668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C2A47-36D2-45E3-9547-A1A9D884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912" y="1415311"/>
            <a:ext cx="2796180" cy="34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FA19-4CCD-4C19-A1BC-003E4CB0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394"/>
          </a:xfrm>
        </p:spPr>
        <p:txBody>
          <a:bodyPr/>
          <a:lstStyle/>
          <a:p>
            <a:r>
              <a:rPr lang="en-US" dirty="0"/>
              <a:t>Our Previous Class Bounty, Anyone?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10229-CBD3-4166-9FEB-103987E9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006B6F-1446-4229-B9F9-2ED4101A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162"/>
            <a:ext cx="8600372" cy="4458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503DB-72E1-420F-A810-F0F53D66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5" y="2608179"/>
            <a:ext cx="5914744" cy="37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4F5BC8-3479-4B4F-B081-83F6230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CC2C-B944-4C25-BFC6-6429CA09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TABK – </a:t>
            </a:r>
            <a:r>
              <a:rPr lang="en-US" dirty="0" err="1"/>
              <a:t>Anomali</a:t>
            </a:r>
            <a:r>
              <a:rPr lang="en-US" dirty="0"/>
              <a:t> – Sampling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F0F-D707-4D34-B8CC-1D145776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58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konteks</a:t>
            </a:r>
            <a:r>
              <a:rPr lang="en-US" dirty="0"/>
              <a:t> TABK, sampling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data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/</a:t>
            </a:r>
            <a:r>
              <a:rPr lang="en-US" dirty="0" err="1"/>
              <a:t>dokumen</a:t>
            </a:r>
            <a:r>
              <a:rPr lang="en-US" dirty="0"/>
              <a:t> mana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(uji </a:t>
            </a:r>
            <a:r>
              <a:rPr lang="en-US" dirty="0" err="1"/>
              <a:t>substantif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4888-4488-44EA-92DB-0E242DC9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97923A69-2CFD-4511-B744-5A390C328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367" y="3910748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E006426E-7284-44C6-BEDB-9FF101A8D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896" y="3496506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0B70B68F-0EDE-4869-BDD4-0E859D24A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8631" y="360134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B31DC81-7AF0-4C98-9ED6-DC3882F0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5968" y="41862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49B74F5-E514-4B90-8311-CBDA5CAE7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823" y="4186200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208964A6-9227-47EB-ADC4-250C32251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0600" y="4126015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E2A52E-BA34-4CBF-96B4-144436C0F305}"/>
              </a:ext>
            </a:extLst>
          </p:cNvPr>
          <p:cNvCxnSpPr>
            <a:cxnSpLocks/>
          </p:cNvCxnSpPr>
          <p:nvPr/>
        </p:nvCxnSpPr>
        <p:spPr>
          <a:xfrm>
            <a:off x="3639189" y="4314250"/>
            <a:ext cx="171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088DF-9D57-4807-B498-406AA205D8F4}"/>
              </a:ext>
            </a:extLst>
          </p:cNvPr>
          <p:cNvCxnSpPr>
            <a:cxnSpLocks/>
          </p:cNvCxnSpPr>
          <p:nvPr/>
        </p:nvCxnSpPr>
        <p:spPr>
          <a:xfrm>
            <a:off x="6634003" y="4314250"/>
            <a:ext cx="15219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ED5DDB-DF65-4597-929E-9FD8632120D8}"/>
              </a:ext>
            </a:extLst>
          </p:cNvPr>
          <p:cNvSpPr txBox="1"/>
          <p:nvPr/>
        </p:nvSpPr>
        <p:spPr>
          <a:xfrm>
            <a:off x="2042342" y="5235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5A996-1405-423C-865A-4BB38305FAF4}"/>
              </a:ext>
            </a:extLst>
          </p:cNvPr>
          <p:cNvSpPr txBox="1"/>
          <p:nvPr/>
        </p:nvSpPr>
        <p:spPr>
          <a:xfrm>
            <a:off x="4530852" y="5235537"/>
            <a:ext cx="282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anomali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E7A15-8D3D-416A-BB62-2A913E8C4259}"/>
              </a:ext>
            </a:extLst>
          </p:cNvPr>
          <p:cNvSpPr txBox="1"/>
          <p:nvPr/>
        </p:nvSpPr>
        <p:spPr>
          <a:xfrm>
            <a:off x="7818451" y="5235537"/>
            <a:ext cx="310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Bukti</a:t>
            </a:r>
          </a:p>
          <a:p>
            <a:pPr algn="ctr"/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: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audit </a:t>
            </a:r>
          </a:p>
          <a:p>
            <a:pPr algn="ctr"/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anomali</a:t>
            </a:r>
            <a:r>
              <a:rPr lang="en-ID" dirty="0"/>
              <a:t>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FCEA-395E-4D61-88E4-CE09269E64E0}"/>
              </a:ext>
            </a:extLst>
          </p:cNvPr>
          <p:cNvSpPr txBox="1"/>
          <p:nvPr/>
        </p:nvSpPr>
        <p:spPr>
          <a:xfrm>
            <a:off x="5641223" y="3612270"/>
            <a:ext cx="587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TABK</a:t>
            </a:r>
            <a:endParaRPr lang="en-ID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33E04-CC81-4141-9BF0-1706EA5F2E7D}"/>
              </a:ext>
            </a:extLst>
          </p:cNvPr>
          <p:cNvSpPr txBox="1"/>
          <p:nvPr/>
        </p:nvSpPr>
        <p:spPr>
          <a:xfrm>
            <a:off x="6848632" y="391074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Sampling</a:t>
            </a:r>
            <a:endParaRPr lang="en-ID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4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7220</TotalTime>
  <Words>1536</Words>
  <Application>Microsoft Office PowerPoint</Application>
  <PresentationFormat>Widescreen</PresentationFormat>
  <Paragraphs>369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Britannic Bold</vt:lpstr>
      <vt:lpstr>Calibri</vt:lpstr>
      <vt:lpstr>Georgia</vt:lpstr>
      <vt:lpstr>Monotype Corsiva</vt:lpstr>
      <vt:lpstr>Segoe UI</vt:lpstr>
      <vt:lpstr>Source Serif Pro Black</vt:lpstr>
      <vt:lpstr>Office Theme</vt:lpstr>
      <vt:lpstr>Analisis Data dan Sampling</vt:lpstr>
      <vt:lpstr>PowerPoint Presentation</vt:lpstr>
      <vt:lpstr>PowerPoint Presentation</vt:lpstr>
      <vt:lpstr>A little bit more of SQL</vt:lpstr>
      <vt:lpstr>UNION</vt:lpstr>
      <vt:lpstr>Exporting Hasil Query Menjadi File</vt:lpstr>
      <vt:lpstr>Our Previous Class Bounty, Anyone?</vt:lpstr>
      <vt:lpstr>Mengenal Anomali</vt:lpstr>
      <vt:lpstr>TABK – Anomali – Sampling</vt:lpstr>
      <vt:lpstr>Apa  itu  Anomali?</vt:lpstr>
      <vt:lpstr>Apa itu Anomali?</vt:lpstr>
      <vt:lpstr>Ilustrasi</vt:lpstr>
      <vt:lpstr>Visualisasi Ilustrasi I</vt:lpstr>
      <vt:lpstr>Visualisasi Ilustrasi I - zoomed</vt:lpstr>
      <vt:lpstr>Visualisasi Ilustrasi II</vt:lpstr>
      <vt:lpstr>Visualisasi Ilustrasi I - zoomed</vt:lpstr>
      <vt:lpstr>Ilustrasi Visualisasi Lain</vt:lpstr>
      <vt:lpstr>PowerPoint Presentation</vt:lpstr>
      <vt:lpstr>PowerPoint Presentation</vt:lpstr>
      <vt:lpstr>Istilah lain Anomali</vt:lpstr>
      <vt:lpstr>Anomali Berbasis Statistik</vt:lpstr>
      <vt:lpstr>Statistik Deskriptif</vt:lpstr>
      <vt:lpstr>Statistik Deskriptif pada Excel - Fungsi</vt:lpstr>
      <vt:lpstr>Statistik Deskriptif pada Excel – Add-in (1)</vt:lpstr>
      <vt:lpstr>Statistik Deskriptif pada Excel – Add-in (2)</vt:lpstr>
      <vt:lpstr>Distribusi Normal</vt:lpstr>
      <vt:lpstr>Distribusi Tidak Normal / Skewed</vt:lpstr>
      <vt:lpstr>Kurtosis</vt:lpstr>
      <vt:lpstr>Simulasi - Survei</vt:lpstr>
      <vt:lpstr>Mendeteksi Anomali dengan Visualisasi</vt:lpstr>
      <vt:lpstr>Simulasi – Analisis Anomali I</vt:lpstr>
      <vt:lpstr>Mendeteksi Anomali dengan Parameter</vt:lpstr>
      <vt:lpstr>Mendeteksi Anomali dengan Mean</vt:lpstr>
      <vt:lpstr>Mendeteksi Anomali dengan Median</vt:lpstr>
      <vt:lpstr>Simulasi – Analisis Anomali II</vt:lpstr>
      <vt:lpstr>Benford’s Analysis</vt:lpstr>
      <vt:lpstr>Benford’s Law</vt:lpstr>
      <vt:lpstr>Pengaplikasan Benford’s Law pada Audit</vt:lpstr>
      <vt:lpstr>Pengaplikasan Benford’s Law pada Audit</vt:lpstr>
      <vt:lpstr>Ktirik terhadap Benford’s Law</vt:lpstr>
      <vt:lpstr>Tambahan: Random Sampling</vt:lpstr>
      <vt:lpstr>Random Sampling</vt:lpstr>
      <vt:lpstr>Bounty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76</cp:revision>
  <dcterms:created xsi:type="dcterms:W3CDTF">2023-09-18T04:21:25Z</dcterms:created>
  <dcterms:modified xsi:type="dcterms:W3CDTF">2024-06-23T13:47:06Z</dcterms:modified>
</cp:coreProperties>
</file>